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134803724" r:id="rId5"/>
    <p:sldId id="2147470823" r:id="rId6"/>
    <p:sldId id="2147470825" r:id="rId7"/>
    <p:sldId id="2147470826" r:id="rId8"/>
    <p:sldId id="2147470827" r:id="rId9"/>
    <p:sldId id="2147470824" r:id="rId10"/>
    <p:sldId id="2147470828" r:id="rId11"/>
    <p:sldId id="2147470829" r:id="rId12"/>
    <p:sldId id="2147470833" r:id="rId13"/>
    <p:sldId id="2147470830" r:id="rId14"/>
    <p:sldId id="2147470831" r:id="rId15"/>
    <p:sldId id="2147470832" r:id="rId16"/>
    <p:sldId id="20761367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47470823"/>
            <p14:sldId id="2147470825"/>
            <p14:sldId id="2147470826"/>
            <p14:sldId id="2147470827"/>
            <p14:sldId id="2147470824"/>
            <p14:sldId id="2147470828"/>
            <p14:sldId id="2147470829"/>
            <p14:sldId id="2147470833"/>
            <p14:sldId id="2147470830"/>
            <p14:sldId id="2147470831"/>
            <p14:sldId id="2147470832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92F33-F5CA-4C98-A359-4A7028B6DBD8}" v="23" dt="2023-04-21T07:47:14.797"/>
    <p1510:client id="{3B5A2D16-1C18-4FED-A5EF-D61AA4DFDF2C}" v="164" dt="2023-04-20T08:16:40.21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5" autoAdjust="0"/>
    <p:restoredTop sz="88912" autoAdjust="0"/>
  </p:normalViewPr>
  <p:slideViewPr>
    <p:cSldViewPr snapToGrid="0">
      <p:cViewPr varScale="1">
        <p:scale>
          <a:sx n="101" d="100"/>
          <a:sy n="101" d="100"/>
        </p:scale>
        <p:origin x="1146" y="114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A842BA16-6DE6-487D-B03E-F126FB346126}"/>
    <pc:docChg chg="modSld">
      <pc:chgData name="Gang Liu" userId="c4dd85b7-3634-4bda-801b-46e8dbbd0b49" providerId="ADAL" clId="{A842BA16-6DE6-487D-B03E-F126FB346126}" dt="2023-04-17T08:53:17.262" v="58" actId="20577"/>
      <pc:docMkLst>
        <pc:docMk/>
      </pc:docMkLst>
      <pc:sldChg chg="modSp mod">
        <pc:chgData name="Gang Liu" userId="c4dd85b7-3634-4bda-801b-46e8dbbd0b49" providerId="ADAL" clId="{A842BA16-6DE6-487D-B03E-F126FB346126}" dt="2023-04-17T08:53:17.262" v="58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A842BA16-6DE6-487D-B03E-F126FB346126}" dt="2023-04-17T08:53:17.262" v="58" actId="20577"/>
          <ac:spMkLst>
            <pc:docMk/>
            <pc:sldMk cId="4187182599" sldId="2134803724"/>
            <ac:spMk id="2" creationId="{86EC10B4-39B3-274E-9BA1-3B3B92A8FC7A}"/>
          </ac:spMkLst>
        </pc:spChg>
      </pc:sldChg>
    </pc:docChg>
  </pc:docChgLst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  <pc:docChgLst>
    <pc:chgData name="Gang Liu" userId="c4dd85b7-3634-4bda-801b-46e8dbbd0b49" providerId="ADAL" clId="{3B5A2D16-1C18-4FED-A5EF-D61AA4DFDF2C}"/>
    <pc:docChg chg="undo redo custSel addSld delSld modSld sldOrd modSection">
      <pc:chgData name="Gang Liu" userId="c4dd85b7-3634-4bda-801b-46e8dbbd0b49" providerId="ADAL" clId="{3B5A2D16-1C18-4FED-A5EF-D61AA4DFDF2C}" dt="2023-04-20T08:24:52.542" v="490" actId="20577"/>
      <pc:docMkLst>
        <pc:docMk/>
      </pc:docMkLst>
      <pc:sldChg chg="modSp add del mod">
        <pc:chgData name="Gang Liu" userId="c4dd85b7-3634-4bda-801b-46e8dbbd0b49" providerId="ADAL" clId="{3B5A2D16-1C18-4FED-A5EF-D61AA4DFDF2C}" dt="2023-04-17T08:58:13.820" v="21" actId="20577"/>
        <pc:sldMkLst>
          <pc:docMk/>
          <pc:sldMk cId="942325440" sldId="261"/>
        </pc:sldMkLst>
        <pc:spChg chg="mod">
          <ac:chgData name="Gang Liu" userId="c4dd85b7-3634-4bda-801b-46e8dbbd0b49" providerId="ADAL" clId="{3B5A2D16-1C18-4FED-A5EF-D61AA4DFDF2C}" dt="2023-04-17T08:58:10.422" v="20" actId="20577"/>
          <ac:spMkLst>
            <pc:docMk/>
            <pc:sldMk cId="942325440" sldId="261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8:58:13.820" v="21" actId="20577"/>
          <ac:spMkLst>
            <pc:docMk/>
            <pc:sldMk cId="942325440" sldId="261"/>
            <ac:spMk id="3" creationId="{EB187958-ED21-4427-8011-89992117BFEB}"/>
          </ac:spMkLst>
        </pc:spChg>
      </pc:sldChg>
      <pc:sldChg chg="modSp mod">
        <pc:chgData name="Gang Liu" userId="c4dd85b7-3634-4bda-801b-46e8dbbd0b49" providerId="ADAL" clId="{3B5A2D16-1C18-4FED-A5EF-D61AA4DFDF2C}" dt="2023-04-20T08:24:52.542" v="490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3B5A2D16-1C18-4FED-A5EF-D61AA4DFDF2C}" dt="2023-04-20T08:24:52.542" v="490" actId="20577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258793644" sldId="2134803727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754854574" sldId="213480372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3898714794" sldId="2134803730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945321534" sldId="2134803731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163184498" sldId="2134803733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380972040" sldId="2134803734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025328301" sldId="2134803735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72607096" sldId="2134803736"/>
        </pc:sldMkLst>
      </pc:sldChg>
      <pc:sldChg chg="addSp delSp modSp mod ord">
        <pc:chgData name="Gang Liu" userId="c4dd85b7-3634-4bda-801b-46e8dbbd0b49" providerId="ADAL" clId="{3B5A2D16-1C18-4FED-A5EF-D61AA4DFDF2C}" dt="2023-04-20T08:02:11.647" v="387"/>
        <pc:sldMkLst>
          <pc:docMk/>
          <pc:sldMk cId="862422519" sldId="2134803737"/>
        </pc:sldMkLst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2" creationId="{C5CF9773-ECA5-DDD0-A904-0F0FFD5DC9EE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3" creationId="{654538E1-B991-4BDD-C659-ADC6E4E5FD42}"/>
          </ac:spMkLst>
        </pc:spChg>
        <pc:spChg chg="del">
          <ac:chgData name="Gang Liu" userId="c4dd85b7-3634-4bda-801b-46e8dbbd0b49" providerId="ADAL" clId="{3B5A2D16-1C18-4FED-A5EF-D61AA4DFDF2C}" dt="2023-04-17T08:54:09.990" v="0" actId="478"/>
          <ac:spMkLst>
            <pc:docMk/>
            <pc:sldMk cId="862422519" sldId="2134803737"/>
            <ac:spMk id="5" creationId="{09FF203C-9834-C262-6277-6712128FBDE6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6" creationId="{E5E09CDC-B861-6619-231B-A2862992E350}"/>
          </ac:spMkLst>
        </pc:spChg>
        <pc:spChg chg="add mod">
          <ac:chgData name="Gang Liu" userId="c4dd85b7-3634-4bda-801b-46e8dbbd0b49" providerId="ADAL" clId="{3B5A2D16-1C18-4FED-A5EF-D61AA4DFDF2C}" dt="2023-04-17T08:57:22.488" v="13" actId="1076"/>
          <ac:spMkLst>
            <pc:docMk/>
            <pc:sldMk cId="862422519" sldId="2134803737"/>
            <ac:spMk id="7" creationId="{FB75F182-6542-EA11-C296-CA0D721422F6}"/>
          </ac:spMkLst>
        </pc:spChg>
        <pc:spChg chg="add mod">
          <ac:chgData name="Gang Liu" userId="c4dd85b7-3634-4bda-801b-46e8dbbd0b49" providerId="ADAL" clId="{3B5A2D16-1C18-4FED-A5EF-D61AA4DFDF2C}" dt="2023-04-20T08:02:11.647" v="387"/>
          <ac:spMkLst>
            <pc:docMk/>
            <pc:sldMk cId="862422519" sldId="2134803737"/>
            <ac:spMk id="8" creationId="{2751EFE3-D7C5-9B07-FD24-A2C0E8815D89}"/>
          </ac:spMkLst>
        </pc:spChg>
        <pc:spChg chg="add mod">
          <ac:chgData name="Gang Liu" userId="c4dd85b7-3634-4bda-801b-46e8dbbd0b49" providerId="ADAL" clId="{3B5A2D16-1C18-4FED-A5EF-D61AA4DFDF2C}" dt="2023-04-17T08:56:59.248" v="9" actId="1076"/>
          <ac:spMkLst>
            <pc:docMk/>
            <pc:sldMk cId="862422519" sldId="2134803737"/>
            <ac:spMk id="9" creationId="{CC410600-0777-93CB-C546-59B9BCBE7699}"/>
          </ac:spMkLst>
        </pc:spChg>
        <pc:spChg chg="add mod">
          <ac:chgData name="Gang Liu" userId="c4dd85b7-3634-4bda-801b-46e8dbbd0b49" providerId="ADAL" clId="{3B5A2D16-1C18-4FED-A5EF-D61AA4DFDF2C}" dt="2023-04-17T08:57:25.805" v="15" actId="1076"/>
          <ac:spMkLst>
            <pc:docMk/>
            <pc:sldMk cId="862422519" sldId="2134803737"/>
            <ac:spMk id="10" creationId="{8BED1F60-70EA-157C-457C-1747729CA46E}"/>
          </ac:spMkLst>
        </pc:spChg>
        <pc:spChg chg="add mod">
          <ac:chgData name="Gang Liu" userId="c4dd85b7-3634-4bda-801b-46e8dbbd0b49" providerId="ADAL" clId="{3B5A2D16-1C18-4FED-A5EF-D61AA4DFDF2C}" dt="2023-04-18T01:32:50.961" v="366" actId="120"/>
          <ac:spMkLst>
            <pc:docMk/>
            <pc:sldMk cId="862422519" sldId="2134803737"/>
            <ac:spMk id="11" creationId="{43CE7924-42D4-4EE9-9539-A3F5FB42F291}"/>
          </ac:spMkLst>
        </pc:spChg>
        <pc:spChg chg="add mod">
          <ac:chgData name="Gang Liu" userId="c4dd85b7-3634-4bda-801b-46e8dbbd0b49" providerId="ADAL" clId="{3B5A2D16-1C18-4FED-A5EF-D61AA4DFDF2C}" dt="2023-04-18T01:32:48.227" v="365" actId="120"/>
          <ac:spMkLst>
            <pc:docMk/>
            <pc:sldMk cId="862422519" sldId="2134803737"/>
            <ac:spMk id="15" creationId="{65C8562E-CF48-EEB5-99CE-5BE843927F6F}"/>
          </ac:spMkLst>
        </pc:spChg>
        <pc:spChg chg="add mod">
          <ac:chgData name="Gang Liu" userId="c4dd85b7-3634-4bda-801b-46e8dbbd0b49" providerId="ADAL" clId="{3B5A2D16-1C18-4FED-A5EF-D61AA4DFDF2C}" dt="2023-04-18T01:32:45.415" v="364" actId="120"/>
          <ac:spMkLst>
            <pc:docMk/>
            <pc:sldMk cId="862422519" sldId="2134803737"/>
            <ac:spMk id="16" creationId="{34FCDA6E-34E6-0632-0B63-782AC38FCEF7}"/>
          </ac:spMkLst>
        </pc:spChg>
        <pc:picChg chg="del">
          <ac:chgData name="Gang Liu" userId="c4dd85b7-3634-4bda-801b-46e8dbbd0b49" providerId="ADAL" clId="{3B5A2D16-1C18-4FED-A5EF-D61AA4DFDF2C}" dt="2023-04-17T08:54:09.990" v="0" actId="478"/>
          <ac:picMkLst>
            <pc:docMk/>
            <pc:sldMk cId="862422519" sldId="2134803737"/>
            <ac:picMk id="4" creationId="{71057E63-8F4C-B778-3497-D6A343F2D25C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2" creationId="{C88E87ED-E56A-F74D-B4DE-2A636B1D20E2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3" creationId="{EBEA267D-0561-0E56-8BE4-BDF6F6303013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4" creationId="{8B2AF189-20C7-122D-BE2B-A5113EA3CB6A}"/>
          </ac:picMkLst>
        </pc:pic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16258411" sldId="2134803738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325679114" sldId="213480373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285859171" sldId="2134803740"/>
        </pc:sldMkLst>
      </pc:sldChg>
      <pc:sldChg chg="add del">
        <pc:chgData name="Gang Liu" userId="c4dd85b7-3634-4bda-801b-46e8dbbd0b49" providerId="ADAL" clId="{3B5A2D16-1C18-4FED-A5EF-D61AA4DFDF2C}" dt="2023-04-17T09:01:47.174" v="25" actId="2696"/>
        <pc:sldMkLst>
          <pc:docMk/>
          <pc:sldMk cId="2517529379" sldId="2134805026"/>
        </pc:sldMkLst>
      </pc:sldChg>
      <pc:sldChg chg="modSp add mod">
        <pc:chgData name="Gang Liu" userId="c4dd85b7-3634-4bda-801b-46e8dbbd0b49" providerId="ADAL" clId="{3B5A2D16-1C18-4FED-A5EF-D61AA4DFDF2C}" dt="2023-04-17T09:08:15.865" v="127"/>
        <pc:sldMkLst>
          <pc:docMk/>
          <pc:sldMk cId="2979668328" sldId="2147469503"/>
        </pc:sldMkLst>
        <pc:spChg chg="mod">
          <ac:chgData name="Gang Liu" userId="c4dd85b7-3634-4bda-801b-46e8dbbd0b49" providerId="ADAL" clId="{3B5A2D16-1C18-4FED-A5EF-D61AA4DFDF2C}" dt="2023-04-17T08:55:42.061" v="3" actId="20577"/>
          <ac:spMkLst>
            <pc:docMk/>
            <pc:sldMk cId="2979668328" sldId="2147469503"/>
            <ac:spMk id="13" creationId="{6FC8B097-0C74-8B8E-9F3B-F44E6F0A3068}"/>
          </ac:spMkLst>
        </pc:spChg>
        <pc:spChg chg="mod">
          <ac:chgData name="Gang Liu" userId="c4dd85b7-3634-4bda-801b-46e8dbbd0b49" providerId="ADAL" clId="{3B5A2D16-1C18-4FED-A5EF-D61AA4DFDF2C}" dt="2023-04-17T09:08:15.865" v="127"/>
          <ac:spMkLst>
            <pc:docMk/>
            <pc:sldMk cId="2979668328" sldId="2147469503"/>
            <ac:spMk id="14" creationId="{36A81E54-7213-43BA-A697-0B256C39BDD6}"/>
          </ac:spMkLst>
        </pc:spChg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1652818072" sldId="2147470786"/>
        </pc:sldMkLst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3902344832" sldId="2147470811"/>
        </pc:sldMkLst>
      </pc:sldChg>
      <pc:sldChg chg="addSp delSp modSp add mod delDesignElem">
        <pc:chgData name="Gang Liu" userId="c4dd85b7-3634-4bda-801b-46e8dbbd0b49" providerId="ADAL" clId="{3B5A2D16-1C18-4FED-A5EF-D61AA4DFDF2C}" dt="2023-04-18T01:29:02.288" v="357" actId="20577"/>
        <pc:sldMkLst>
          <pc:docMk/>
          <pc:sldMk cId="3498122351" sldId="2147470814"/>
        </pc:sldMkLst>
        <pc:spChg chg="add del mod">
          <ac:chgData name="Gang Liu" userId="c4dd85b7-3634-4bda-801b-46e8dbbd0b49" providerId="ADAL" clId="{3B5A2D16-1C18-4FED-A5EF-D61AA4DFDF2C}" dt="2023-04-18T01:28:26.743" v="353" actId="478"/>
          <ac:spMkLst>
            <pc:docMk/>
            <pc:sldMk cId="3498122351" sldId="2147470814"/>
            <ac:spMk id="3" creationId="{0494D7DC-9EBB-FD93-C35D-A6CFE9C329C9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0" creationId="{7785A12E-1025-1106-772C-ECE30BA2D4E5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2" creationId="{15D66F32-1F3E-DBFF-7665-8885A799C5B1}"/>
          </ac:spMkLst>
        </pc:spChg>
        <pc:spChg chg="add del mod">
          <ac:chgData name="Gang Liu" userId="c4dd85b7-3634-4bda-801b-46e8dbbd0b49" providerId="ADAL" clId="{3B5A2D16-1C18-4FED-A5EF-D61AA4DFDF2C}" dt="2023-04-18T01:29:02.288" v="357" actId="20577"/>
          <ac:spMkLst>
            <pc:docMk/>
            <pc:sldMk cId="3498122351" sldId="2147470814"/>
            <ac:spMk id="13" creationId="{59B5EBD3-87E1-EF76-FD9F-4F619B5C69BF}"/>
          </ac:spMkLst>
        </pc:spChg>
      </pc:sldChg>
      <pc:sldChg chg="addSp delSp modSp add mod modAnim">
        <pc:chgData name="Gang Liu" userId="c4dd85b7-3634-4bda-801b-46e8dbbd0b49" providerId="ADAL" clId="{3B5A2D16-1C18-4FED-A5EF-D61AA4DFDF2C}" dt="2023-04-18T01:32:08.089" v="361"/>
        <pc:sldMkLst>
          <pc:docMk/>
          <pc:sldMk cId="2585875746" sldId="2147470815"/>
        </pc:sldMkLst>
        <pc:picChg chg="add del mod">
          <ac:chgData name="Gang Liu" userId="c4dd85b7-3634-4bda-801b-46e8dbbd0b49" providerId="ADAL" clId="{3B5A2D16-1C18-4FED-A5EF-D61AA4DFDF2C}" dt="2023-04-18T01:32:08.089" v="361"/>
          <ac:picMkLst>
            <pc:docMk/>
            <pc:sldMk cId="2585875746" sldId="2147470815"/>
            <ac:picMk id="2" creationId="{35DBBC42-8EFF-2811-5CF6-FDC347C671E9}"/>
          </ac:picMkLst>
        </pc:picChg>
      </pc:sldChg>
      <pc:sldChg chg="addSp delSp modSp new mod modAnim">
        <pc:chgData name="Gang Liu" userId="c4dd85b7-3634-4bda-801b-46e8dbbd0b49" providerId="ADAL" clId="{3B5A2D16-1C18-4FED-A5EF-D61AA4DFDF2C}" dt="2023-04-17T09:02:44.142" v="32"/>
        <pc:sldMkLst>
          <pc:docMk/>
          <pc:sldMk cId="1733435237" sldId="2147470816"/>
        </pc:sldMkLst>
        <pc:spChg chg="del mod">
          <ac:chgData name="Gang Liu" userId="c4dd85b7-3634-4bda-801b-46e8dbbd0b49" providerId="ADAL" clId="{3B5A2D16-1C18-4FED-A5EF-D61AA4DFDF2C}" dt="2023-04-17T09:02:10.392" v="29" actId="478"/>
          <ac:spMkLst>
            <pc:docMk/>
            <pc:sldMk cId="1733435237" sldId="2147470816"/>
            <ac:spMk id="2" creationId="{84ACC2C2-76D4-964A-3375-20572F93E038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4" creationId="{4A07DF06-CD5F-EEA9-3F60-9DBBBFB1AF0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6" creationId="{681F7070-A8C2-DFAB-2017-6A9FF055B961}"/>
          </ac:spMkLst>
        </pc:spChg>
        <pc:spChg chg="add mod">
          <ac:chgData name="Gang Liu" userId="c4dd85b7-3634-4bda-801b-46e8dbbd0b49" providerId="ADAL" clId="{3B5A2D16-1C18-4FED-A5EF-D61AA4DFDF2C}" dt="2023-04-17T09:02:13.487" v="30" actId="1076"/>
          <ac:spMkLst>
            <pc:docMk/>
            <pc:sldMk cId="1733435237" sldId="2147470816"/>
            <ac:spMk id="7" creationId="{CE78B5D6-FD07-DBF8-35B2-3F3AE1D66EB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0" creationId="{72FA3591-7ED7-8694-BFE2-7980C818C95D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1" creationId="{79B95272-B2EA-14DE-75E5-E147542605B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2" creationId="{73A0D0F6-4060-075E-133B-D942B8173F6E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6" creationId="{D32EFA95-AFC2-3C91-BE96-69F9A6B66BA0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7" creationId="{806DE818-FB14-434C-A519-AB9B2EA76BD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8" creationId="{FF300F92-FF2E-1FB8-3D95-527E1BDE092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9" creationId="{679CFF8D-4DA6-8634-4874-C179811F009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3" creationId="{736B0D52-76EB-425B-4161-BB571D674F41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4" creationId="{63C3BDA7-D778-5098-EE98-139638D8FA0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5" creationId="{ADFB5796-8481-CDF5-35D1-319C9F174645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6" creationId="{ECBFD361-4844-3C0B-56A1-C14CF578E073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0" creationId="{C69432FA-FB36-CD54-CC2C-684ED0A3679C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1" creationId="{E9744CBE-C65E-30B0-6C9F-E10BF0EBE7A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2" creationId="{3221EC62-9ECE-65CF-E6C7-144742E9F969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3" creationId="{6965198C-4AC2-244E-1A54-EBA2E04B0D1A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5" creationId="{5DC76377-2184-F125-BA22-E8B461101C66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6" creationId="{97D59694-6BFB-FC91-882A-809822AF6F0F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37" creationId="{ADC77A74-A1D0-0910-A30F-E500A557224D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2" creationId="{2C5D7EF4-A05A-9AF0-C325-17FF42E69D38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5" creationId="{6CBB9D9E-C618-70A6-C573-6FF3470FD3A4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9" creationId="{F27B9690-71E2-D2D7-D53A-DE5B03FE65D5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3" creationId="{C67F080F-A1D6-03F5-28A5-8C2BE5B0FAC7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6" creationId="{788E3BE5-E057-9131-B3EF-9B2792F2CE12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61" creationId="{92B561A2-3FF8-336D-A34D-C096D37702ED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3" creationId="{61BC5C95-259C-7FBF-C8A2-3377C94F1A0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4" creationId="{D3F1B94C-201E-7BA3-AF8D-46ED9C4E7DD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5" creationId="{81689304-7634-FED1-EFF6-6935D9553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6" creationId="{1B13E34F-5864-6577-3959-09375021ACD6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7" creationId="{9CBC53B3-F072-DAF3-DCB3-0FF3120E21B3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8" creationId="{335296D5-978F-CC65-20DE-5D4DE8876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9" creationId="{22E41CAC-B8F6-6B28-692F-96589850D338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0" creationId="{2E44A847-8A25-9E99-C863-228D01FB72A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1" creationId="{50751695-9E09-1330-A3C5-7CD4E1C1E609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2" creationId="{A036E259-166C-2639-959F-762448E7DA8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3" creationId="{E29DEDA0-ED1A-8170-E908-97B4BF8D761E}"/>
          </ac:spMkLst>
        </pc:s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9" creationId="{E242C8FF-88CB-D70C-5390-B00472E0335A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3" creationId="{CE83159C-AC3F-A702-F0F5-342A6CA3B2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4" creationId="{30C7E249-A2AB-8847-8483-B51AE04BFD36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5" creationId="{9A9D4F64-4175-5781-6BBC-322270B96997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0" creationId="{9D6BDF76-BF19-20CB-8201-04AEF5F94CB7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1" creationId="{AF44E31E-993E-B0BA-920F-2E2499B6D59C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2" creationId="{11ACC1F6-21F2-73BB-1B94-1DFA0AA97A8D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7" creationId="{18C93DCE-ABE0-9023-2385-13C8FA2EE1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8" creationId="{BA3A2A60-A72F-6BE0-327C-E38E131C82B3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9" creationId="{E5F624F9-C596-F03A-FFC2-DF439F37DF97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0" creationId="{90F15948-5A08-65B7-99CD-35C567C9A49E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3" creationId="{1FB5815A-7986-80C8-5F00-5AA679B8452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7" creationId="{DA6DC490-49DD-6441-76B3-1AC64BFFD99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1" creationId="{43067354-9B4E-B5DA-1802-4D13BC80845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4" creationId="{234E1C4B-5773-A04E-11EE-57BEB9B8F9EC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9" creationId="{CF7C198A-A40F-A4F2-0FBE-AB183369B295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2" creationId="{97A3E89E-D2AA-CD95-F0FD-9DE9216B3211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5" creationId="{867E0D8F-8AD8-772E-39E3-6EE004C51FD6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8" creationId="{FA645986-CEDC-45F6-5F01-851439B8F7E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1" creationId="{0FDFB989-F8FE-29FF-44F1-BC0E10051AE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5" creationId="{5AC2F375-CEFB-057D-7DBE-8271E9E79CA6}"/>
          </ac:grpSpMkLst>
        </pc:grp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" creationId="{2EF8412D-E27B-24CF-255B-3F3FD145B3F7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5" creationId="{FFCD9B04-3795-B5D2-52E5-5C6C7EFEAAC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8" creationId="{C92F0D39-6F0A-7B61-71E2-945B8BAA0F8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4" creationId="{ABEA2EAB-AD4B-C148-EF17-0525BD467001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8" creationId="{12565660-9D3D-9355-97A0-0548FA80264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9" creationId="{CDB8052B-9744-20CC-1DC2-28F2FB64AE99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1" creationId="{305E2C98-E5D2-8F12-4D5F-03131E11923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4" creationId="{108FAA32-FE0E-D2D7-5CE1-AE3E8BDC3EB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46" creationId="{506EB3B2-A1F5-B253-013A-09497DFEB51E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8" creationId="{2BAD547D-DF34-779D-7A18-45D7C61B2EC4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0" creationId="{6134CE2E-CF9A-E58C-610E-4275DD0DFA57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2" creationId="{20E69454-46B7-3CEF-416C-B3BFBBC3F4FF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5" creationId="{C48E9587-D4C5-47D7-9EDB-17429C574A50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7" creationId="{78AD7C3E-9548-02E3-9EE7-CC817FAD3E66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8" creationId="{1BE97457-7DEB-EAB8-C8B6-A20BD4861FE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60" creationId="{7AAA61D6-7C36-F889-0696-CA4D62BB2F61}"/>
          </ac:picMkLst>
        </pc:pic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3" creationId="{F4A45817-2196-3D18-BEBB-87520E4122A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4" creationId="{D0603865-D232-D3AE-EC1B-7FA2D20A8D2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6" creationId="{2B7145B9-C0AA-4414-8AFF-DD7A0BC5403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7" creationId="{A12008C8-7B9B-0005-2CFC-523F353062A2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9" creationId="{1ED83CB3-70ED-D0CF-BF23-E4410A2B66A0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0" creationId="{FB8FDCAA-AC1E-E5D8-001E-80C3A2C2B789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2" creationId="{21497CD9-F2FC-DD7B-5138-6E0D1C434C9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3" creationId="{E7E8464D-FE44-F5A6-F0D1-18650E79CCFD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4" creationId="{C563E4B1-7C31-9086-CE3C-0883AC42A315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6" creationId="{71BE37CD-6CBE-31AB-D065-474D73873353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7" creationId="{4E87CAFF-C631-49A4-B295-5752DB3192C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8" creationId="{40F1C54B-860F-54A4-74DC-DF19D6A0F83B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9" creationId="{7870C5C4-9509-277F-5821-108EF6145CE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0" creationId="{A3C8CE95-9492-F1C4-2009-455B37ADE116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1" creationId="{9788F2C3-80DF-4D2A-56A3-46FA3BED9971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2" creationId="{4E78EB6C-4388-5AFB-29C5-721A9241FB07}"/>
          </ac:cxnSpMkLst>
        </pc:cxnChg>
      </pc:sldChg>
      <pc:sldChg chg="addSp delSp modSp new mod modAnim">
        <pc:chgData name="Gang Liu" userId="c4dd85b7-3634-4bda-801b-46e8dbbd0b49" providerId="ADAL" clId="{3B5A2D16-1C18-4FED-A5EF-D61AA4DFDF2C}" dt="2023-04-17T09:05:06.931" v="83" actId="1076"/>
        <pc:sldMkLst>
          <pc:docMk/>
          <pc:sldMk cId="590031307" sldId="2147470817"/>
        </pc:sldMkLst>
        <pc:spChg chg="del">
          <ac:chgData name="Gang Liu" userId="c4dd85b7-3634-4bda-801b-46e8dbbd0b49" providerId="ADAL" clId="{3B5A2D16-1C18-4FED-A5EF-D61AA4DFDF2C}" dt="2023-04-17T09:02:48.825" v="34" actId="478"/>
          <ac:spMkLst>
            <pc:docMk/>
            <pc:sldMk cId="590031307" sldId="2147470817"/>
            <ac:spMk id="2" creationId="{A1AB3F41-31CE-0A30-FEBC-18AB9FC85F9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3" creationId="{11A27FB9-4928-60B8-C86D-6985DB798181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8" creationId="{40255F72-6842-73C0-F14F-8F2B337842B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1" creationId="{EECA33C1-2581-B9EF-C53E-231BE9976F44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5" creationId="{AB21BDE8-061B-F473-759B-63EDA8240FE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9" creationId="{E78162FA-EAAD-803E-EC5F-D4F0532D9839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2" creationId="{0008E1FB-12AC-155E-AD0B-2A9944E7FF8A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7" creationId="{E9F83E1A-D088-87E4-1F2E-84EABD1EB5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49" creationId="{AFC631B4-3091-AE3E-F01C-4F12F9DD6A86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0" creationId="{5636374F-029C-F4A7-8EFA-7C34B2A29F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1" creationId="{555E6870-C3DF-D1E8-667B-59E40257C0E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2" creationId="{46A1672A-8B85-7527-F823-114E42AC19F0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3" creationId="{F4DFD850-BF49-E488-6FF8-8491DCB1DE75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4" creationId="{01FF6202-7150-B9BB-C950-1FC6FD24BBC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5" creationId="{364A3DD1-1542-3DF0-2B70-EC973899087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6" creationId="{AA0B6B14-5669-E133-D1C1-805B7D110F8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7" creationId="{D44EEA85-29E6-6FA7-CADE-0D13540AAE8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8" creationId="{AF8DD5FB-B447-DE20-1C97-351A7BD6B3A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9" creationId="{012A7F20-F4C0-C274-0D21-6DDEC88C230C}"/>
          </ac:spMkLst>
        </pc:spChg>
        <pc:spChg chg="add del mod">
          <ac:chgData name="Gang Liu" userId="c4dd85b7-3634-4bda-801b-46e8dbbd0b49" providerId="ADAL" clId="{3B5A2D16-1C18-4FED-A5EF-D61AA4DFDF2C}" dt="2023-04-17T09:03:06.229" v="38" actId="478"/>
          <ac:spMkLst>
            <pc:docMk/>
            <pc:sldMk cId="590031307" sldId="2147470817"/>
            <ac:spMk id="60" creationId="{B05EB169-120A-7D05-18D2-70B2159B86B4}"/>
          </ac:spMkLst>
        </pc:spChg>
        <pc:spChg chg="add mod">
          <ac:chgData name="Gang Liu" userId="c4dd85b7-3634-4bda-801b-46e8dbbd0b49" providerId="ADAL" clId="{3B5A2D16-1C18-4FED-A5EF-D61AA4DFDF2C}" dt="2023-04-17T09:03:13.884" v="41" actId="1076"/>
          <ac:spMkLst>
            <pc:docMk/>
            <pc:sldMk cId="590031307" sldId="2147470817"/>
            <ac:spMk id="61" creationId="{6BC897D1-37CC-DAD1-80A9-FFCAE17FCDA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8" creationId="{DE0CA21C-FF19-A5EA-BC11-2D7415CF844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9" creationId="{620234DF-2AA2-A7BC-A318-8B651E452DD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78" creationId="{847C6B65-2A26-72F3-1462-AD303C281C3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0" creationId="{75A0ED13-2D7C-8FA0-74EE-7435139C822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1" creationId="{A965DF6C-C483-87E2-F745-3FBB241B31B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3" creationId="{918086E0-2E61-3209-1987-CCCE58CC52AB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8" creationId="{C3D4DEDF-AB34-5C72-2626-B04A84056E68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9" creationId="{B6472A67-0CFB-0C95-DD96-44310E96DF0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0" creationId="{645181FC-2607-13FC-E230-AF511AF18DB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1" creationId="{EF167D02-E2A0-3524-B56E-8167FC8EAFC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2" creationId="{BD125F44-094E-89C3-3A79-E6193CEE3A3C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3" creationId="{2C5A6740-5BF3-4295-D9E3-BF95AB32658D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6" creationId="{DF68CA53-D954-20DC-E005-9292E68DBEE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7" creationId="{6386531C-FD66-988F-FBC2-5754418EBC5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9" creationId="{F5EF8D1F-EF8A-D3D4-8E74-6A1916BA9F20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0" creationId="{592E06C9-E869-06E6-253E-7D737BC1279E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1" creationId="{995A148D-A5F7-1DCE-4CB0-2D6CF60004B1}"/>
          </ac:spMkLst>
        </pc:s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6" creationId="{43B3E330-BAE9-5FE8-F7A0-F4F1D348D63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9" creationId="{FC0C936A-011C-58EC-492C-9B365D414625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3" creationId="{D061D6C7-382A-C590-897C-7B6A24ABB60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7" creationId="{6502514D-B802-74C1-7414-977C526DBEB2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0" creationId="{F48450CD-D818-34EB-D243-927B25781C8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5" creationId="{507E3A0D-CC2D-AFEA-FBC5-3D593B06DC00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8" creationId="{2FE5F8D7-2C4B-D334-6977-5E59A1308408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1" creationId="{46EEC2AD-BE71-B5AE-140C-C8F6BD76EA96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4" creationId="{7FA29A4A-C58D-F3CD-088B-86C4C9997DFD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7" creationId="{5BF479EE-A79D-DDBA-3195-0F1B96D08849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41" creationId="{138AED25-D612-4BF2-759C-FDB9CD862E2A}"/>
          </ac:grpSpMkLst>
        </pc:grp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4" creationId="{ED72AB78-15F3-A9C9-DC7B-B2B132656F79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5" creationId="{DD33E389-EB5B-6D3E-EF4B-213BD37F8447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7" creationId="{0A1A29FC-2F02-8F89-D94A-E48D10254D64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0" creationId="{A186F039-7442-20D0-30E7-7BB19BBE86B1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2" creationId="{2F6C327A-0805-7125-9347-ACE5971AB039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4" creationId="{5777C880-194B-D62E-1C9D-A3C0CDEB79DF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6" creationId="{6AD51CD3-6D4A-3063-D11C-78A716D6ED0F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8" creationId="{BF100ACD-A93E-490E-A0C9-30DD52B4279B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1" creationId="{4E885F01-F7CF-4A04-5451-97DFA7764D97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3" creationId="{8A6D7C5E-3FB4-E741-4B18-D5AD666B23DB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4" creationId="{E2A0746F-B82A-26F2-7487-87F63F4F971C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6" creationId="{29029DCA-7A09-368D-5611-A35BB7CAF120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2" creationId="{805E8EFE-CD1D-C626-43E8-2B2F45E383E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3" creationId="{0636A9DC-7233-BED1-46EC-3EEE84ECA8C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4" creationId="{98021C33-B34A-7353-AE59-613FC7475EA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5" creationId="{E8167462-F55E-9225-06D4-2D9028C1598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0" creationId="{01EBD2A9-1292-0F29-F233-0BD37A691B0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1" creationId="{B8EB41CC-E5E6-A20F-22B7-4B995854953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2" creationId="{1ED660C1-DB90-452A-170B-4407948AC02C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7" creationId="{602CB046-643C-8CD7-82F9-F4F484D4E2F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9" creationId="{87ECF786-A751-B6BA-7EF7-62C9568ADD8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2" creationId="{B17BFF93-2F65-E99D-72D2-FFD4F3B4443A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7" creationId="{B1D47BC7-7A01-DBF3-7471-B7601F745DA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4" creationId="{EDE796DA-0B0F-2594-35F3-EBE294026249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8" creationId="{3D8C2305-C3DA-B07A-FA17-ED20BF17DB2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102" creationId="{544132E6-36A1-909C-BE19-14227F5F0585}"/>
          </ac:picMkLst>
        </pc:pic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29" creationId="{47DB3CA4-233B-D3F0-F4C4-FC9262E21D43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0" creationId="{FBE65970-C780-9404-35A6-E7D0381F88B8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2" creationId="{B5829146-83BC-CFD3-EE08-729B27A161FA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3" creationId="{743473BC-3834-510D-5C9D-6CAD0F3FAECD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5" creationId="{B8A23777-DFC4-19E1-A8AF-34B7B3200E57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6" creationId="{562610B3-2201-8DA3-ED9B-1321BECD1CE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8" creationId="{4124DDE3-AEAF-5FB3-EA67-2153CE4AD15E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9" creationId="{73584831-8924-BC28-2EE0-430E3150872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0" creationId="{D649D78E-8287-A480-06EC-7210C44B35DB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2" creationId="{972449B5-7D77-0D22-E1B5-2878AC82163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3" creationId="{6F385462-3C07-CC63-6D92-8F538A90A8D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4" creationId="{5BF61DFF-BEA6-7FEC-E172-A28C7CE9FC35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5" creationId="{F7F51217-C894-C4AC-5CBF-44DB673499E4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6" creationId="{A732DD3F-C50C-9D84-3E8A-A84E4D7D003A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7" creationId="{79B8F29C-ED5F-8104-7CD0-BF0CFD695202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8" creationId="{D14031C6-889E-3F56-30DA-7BE35360D45C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6" creationId="{F546C942-19E0-C2D9-1527-3CA69A1A16E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7" creationId="{4B9BBAA3-9F40-A7AC-EA17-1F1F93B4EE8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3" creationId="{84AD58C4-3FEE-0BBA-F32D-8E2278CD8D6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4" creationId="{910EE682-A1E0-7093-1B52-0CC71C728ACF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5" creationId="{5F56BD4F-7454-B841-37A6-73AAE6BC4711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6" creationId="{1D686046-ADB4-6CA6-A17E-E0619DCA487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4" creationId="{5A4283AE-837F-9A1F-215B-2710B761CA0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5" creationId="{5B2BD50D-219A-AF5D-C396-A937C6EA7BE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6" creationId="{DFD53A9E-E470-005A-684C-DD16385F1FF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95" creationId="{BDD6004F-CDA0-D2CD-C4A4-CC3609635A3D}"/>
          </ac:cxnSpMkLst>
        </pc:cxnChg>
      </pc:sldChg>
      <pc:sldChg chg="addSp delSp modSp new add del mod modClrScheme modAnim chgLayout">
        <pc:chgData name="Gang Liu" userId="c4dd85b7-3634-4bda-801b-46e8dbbd0b49" providerId="ADAL" clId="{3B5A2D16-1C18-4FED-A5EF-D61AA4DFDF2C}" dt="2023-04-17T09:05:28.940" v="91" actId="2696"/>
        <pc:sldMkLst>
          <pc:docMk/>
          <pc:sldMk cId="723367102" sldId="2147470818"/>
        </pc:sldMkLst>
        <pc:spChg chg="mod ord">
          <ac:chgData name="Gang Liu" userId="c4dd85b7-3634-4bda-801b-46e8dbbd0b49" providerId="ADAL" clId="{3B5A2D16-1C18-4FED-A5EF-D61AA4DFDF2C}" dt="2023-04-17T09:05:01.319" v="80" actId="20577"/>
          <ac:spMkLst>
            <pc:docMk/>
            <pc:sldMk cId="723367102" sldId="2147470818"/>
            <ac:spMk id="2" creationId="{4B6B09BA-4DBC-8927-311A-C0AC268EF800}"/>
          </ac:spMkLst>
        </pc:spChg>
        <pc:spChg chg="add mod">
          <ac:chgData name="Gang Liu" userId="c4dd85b7-3634-4bda-801b-46e8dbbd0b49" providerId="ADAL" clId="{3B5A2D16-1C18-4FED-A5EF-D61AA4DFDF2C}" dt="2023-04-17T09:05:22.408" v="90"/>
          <ac:spMkLst>
            <pc:docMk/>
            <pc:sldMk cId="723367102" sldId="2147470818"/>
            <ac:spMk id="7" creationId="{EA91F284-0424-ED11-6C58-EB77376EAA3D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1" creationId="{0977F616-FDAD-7C34-DE6A-59F9F945CF4F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3" creationId="{3876556D-EA20-1AFD-63FC-1817FDE73180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5" creationId="{A54D6D70-5D0A-9356-9A3E-7A5A1F800A1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7" creationId="{8DA86A67-5E1F-C21E-D926-54FA31FC1BA0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8" creationId="{54A81FA4-4C19-F97B-6994-56F4C25B1FEE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9" creationId="{4C9D2A18-31E2-BB94-8D41-5FC5E50DD6F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0" creationId="{49E97010-BAA4-5208-4944-9D8FAA8737B3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2" creationId="{5D87E010-3B21-3FED-DC9C-500216CBEB22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3" creationId="{D3BAE655-7A3F-DC99-03F6-E709A17BC09C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4" creationId="{1B02C292-1454-4554-5CDB-A508C1F87B14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5" creationId="{A6C7DB87-3DA9-EE46-E165-8558828E6F12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6" creationId="{B288D1B0-72FA-A5C6-2E0D-8BDEB47B7C7E}"/>
          </ac:spMkLst>
        </pc:sp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3" creationId="{D682908E-68FF-DD3C-4C85-8ED824C12E23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4" creationId="{54BD43B9-89F6-F297-5953-DC08D893E243}"/>
          </ac:picMkLst>
        </pc:pic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5" creationId="{6F90ECF2-8A4D-FD07-8DC6-634517CEF557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6" creationId="{1120980A-AB8C-0F0C-26B1-5754B68DAAAE}"/>
          </ac:picMkLst>
        </pc:picChg>
      </pc:sldChg>
      <pc:sldChg chg="addSp modSp new mod modAnim">
        <pc:chgData name="Gang Liu" userId="c4dd85b7-3634-4bda-801b-46e8dbbd0b49" providerId="ADAL" clId="{3B5A2D16-1C18-4FED-A5EF-D61AA4DFDF2C}" dt="2023-04-18T01:33:29.490" v="367"/>
        <pc:sldMkLst>
          <pc:docMk/>
          <pc:sldMk cId="2210109973" sldId="2147470818"/>
        </pc:sldMkLst>
        <pc:spChg chg="mod">
          <ac:chgData name="Gang Liu" userId="c4dd85b7-3634-4bda-801b-46e8dbbd0b49" providerId="ADAL" clId="{3B5A2D16-1C18-4FED-A5EF-D61AA4DFDF2C}" dt="2023-04-17T09:05:42.143" v="104"/>
          <ac:spMkLst>
            <pc:docMk/>
            <pc:sldMk cId="2210109973" sldId="2147470818"/>
            <ac:spMk id="2" creationId="{79338319-2577-9AEF-C630-4D6D9B9BDA9A}"/>
          </ac:spMkLst>
        </pc:spChg>
        <pc:picChg chg="add mod">
          <ac:chgData name="Gang Liu" userId="c4dd85b7-3634-4bda-801b-46e8dbbd0b49" providerId="ADAL" clId="{3B5A2D16-1C18-4FED-A5EF-D61AA4DFDF2C}" dt="2023-04-17T09:06:01.277" v="109" actId="1076"/>
          <ac:picMkLst>
            <pc:docMk/>
            <pc:sldMk cId="2210109973" sldId="2147470818"/>
            <ac:picMk id="3" creationId="{F7EEC53F-D11E-452A-8A07-8EE235EBC933}"/>
          </ac:picMkLst>
        </pc:picChg>
        <pc:picChg chg="add mod">
          <ac:chgData name="Gang Liu" userId="c4dd85b7-3634-4bda-801b-46e8dbbd0b49" providerId="ADAL" clId="{3B5A2D16-1C18-4FED-A5EF-D61AA4DFDF2C}" dt="2023-04-17T09:05:56.730" v="108" actId="1076"/>
          <ac:picMkLst>
            <pc:docMk/>
            <pc:sldMk cId="2210109973" sldId="2147470818"/>
            <ac:picMk id="4" creationId="{39442E69-63D7-65AF-A5CD-051645F29014}"/>
          </ac:picMkLst>
        </pc:picChg>
        <pc:picChg chg="add mod">
          <ac:chgData name="Gang Liu" userId="c4dd85b7-3634-4bda-801b-46e8dbbd0b49" providerId="ADAL" clId="{3B5A2D16-1C18-4FED-A5EF-D61AA4DFDF2C}" dt="2023-04-17T09:06:22.452" v="113" actId="1076"/>
          <ac:picMkLst>
            <pc:docMk/>
            <pc:sldMk cId="2210109973" sldId="2147470818"/>
            <ac:picMk id="5" creationId="{94A3244B-5CB3-5D3C-C365-C48DBF65D4D3}"/>
          </ac:picMkLst>
        </pc:picChg>
      </pc:sldChg>
      <pc:sldChg chg="addSp delSp modSp new mod ord modNotesTx">
        <pc:chgData name="Gang Liu" userId="c4dd85b7-3634-4bda-801b-46e8dbbd0b49" providerId="ADAL" clId="{3B5A2D16-1C18-4FED-A5EF-D61AA4DFDF2C}" dt="2023-04-17T09:57:40.270" v="317" actId="20577"/>
        <pc:sldMkLst>
          <pc:docMk/>
          <pc:sldMk cId="2575606324" sldId="2147470819"/>
        </pc:sldMkLst>
        <pc:spChg chg="del mod">
          <ac:chgData name="Gang Liu" userId="c4dd85b7-3634-4bda-801b-46e8dbbd0b49" providerId="ADAL" clId="{3B5A2D16-1C18-4FED-A5EF-D61AA4DFDF2C}" dt="2023-04-17T09:17:43.552" v="191" actId="478"/>
          <ac:spMkLst>
            <pc:docMk/>
            <pc:sldMk cId="2575606324" sldId="2147470819"/>
            <ac:spMk id="2" creationId="{2E574458-DCD8-A2A4-DC50-FD62EAE2E25B}"/>
          </ac:spMkLst>
        </pc:spChg>
        <pc:spChg chg="add del mod">
          <ac:chgData name="Gang Liu" userId="c4dd85b7-3634-4bda-801b-46e8dbbd0b49" providerId="ADAL" clId="{3B5A2D16-1C18-4FED-A5EF-D61AA4DFDF2C}" dt="2023-04-17T09:20:51.368" v="198" actId="478"/>
          <ac:spMkLst>
            <pc:docMk/>
            <pc:sldMk cId="2575606324" sldId="2147470819"/>
            <ac:spMk id="3" creationId="{ED55549A-E54F-E7B6-3EE2-B566EAA8AADB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4" creationId="{F595E78D-229A-6B11-0AC8-7AE760428A06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7" creationId="{733BA22B-2427-06D0-60CD-1FDE60D6DF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8" creationId="{C953B473-327E-3004-4C0C-B0E60257A855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9" creationId="{C64D0619-C7B0-ACA2-E2F4-081C148270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0" creationId="{0F629D56-77E4-6565-F6FE-C148DEBC9B64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1" creationId="{4DF10716-E2E1-3CC8-C6B8-7221B5C1AAB2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4" creationId="{6C596A8B-0BC6-669C-F4C5-DF2D48951795}"/>
          </ac:spMkLst>
        </pc:spChg>
        <pc:spChg chg="add mod">
          <ac:chgData name="Gang Liu" userId="c4dd85b7-3634-4bda-801b-46e8dbbd0b49" providerId="ADAL" clId="{3B5A2D16-1C18-4FED-A5EF-D61AA4DFDF2C}" dt="2023-04-17T09:21:20.559" v="200"/>
          <ac:spMkLst>
            <pc:docMk/>
            <pc:sldMk cId="2575606324" sldId="2147470819"/>
            <ac:spMk id="15" creationId="{8B109FC5-D3D2-FD33-FE18-675CFEB45C22}"/>
          </ac:spMkLst>
        </pc:spChg>
        <pc:spChg chg="add mod">
          <ac:chgData name="Gang Liu" userId="c4dd85b7-3634-4bda-801b-46e8dbbd0b49" providerId="ADAL" clId="{3B5A2D16-1C18-4FED-A5EF-D61AA4DFDF2C}" dt="2023-04-17T09:57:40.270" v="317" actId="20577"/>
          <ac:spMkLst>
            <pc:docMk/>
            <pc:sldMk cId="2575606324" sldId="2147470819"/>
            <ac:spMk id="16" creationId="{66EEB6CB-E0B0-A96B-E127-597CC83020EB}"/>
          </ac:spMkLst>
        </pc:spChg>
        <pc:spChg chg="add mod">
          <ac:chgData name="Gang Liu" userId="c4dd85b7-3634-4bda-801b-46e8dbbd0b49" providerId="ADAL" clId="{3B5A2D16-1C18-4FED-A5EF-D61AA4DFDF2C}" dt="2023-04-17T09:50:46.909" v="234" actId="1076"/>
          <ac:spMkLst>
            <pc:docMk/>
            <pc:sldMk cId="2575606324" sldId="2147470819"/>
            <ac:spMk id="17" creationId="{29C0B0A3-1261-7CC0-7595-3837BFFBEE1F}"/>
          </ac:spMkLst>
        </pc:spChg>
        <pc:spChg chg="add mod">
          <ac:chgData name="Gang Liu" userId="c4dd85b7-3634-4bda-801b-46e8dbbd0b49" providerId="ADAL" clId="{3B5A2D16-1C18-4FED-A5EF-D61AA4DFDF2C}" dt="2023-04-17T09:47:16.732" v="211" actId="207"/>
          <ac:spMkLst>
            <pc:docMk/>
            <pc:sldMk cId="2575606324" sldId="2147470819"/>
            <ac:spMk id="18" creationId="{69571433-1588-393B-DD9B-86683F786E34}"/>
          </ac:spMkLst>
        </pc:spChg>
        <pc:spChg chg="add mod">
          <ac:chgData name="Gang Liu" userId="c4dd85b7-3634-4bda-801b-46e8dbbd0b49" providerId="ADAL" clId="{3B5A2D16-1C18-4FED-A5EF-D61AA4DFDF2C}" dt="2023-04-17T09:56:23.680" v="293" actId="1076"/>
          <ac:spMkLst>
            <pc:docMk/>
            <pc:sldMk cId="2575606324" sldId="2147470819"/>
            <ac:spMk id="20" creationId="{F2501BFF-166A-A35E-97C8-7513C05C7987}"/>
          </ac:spMkLst>
        </pc:spChg>
        <pc:spChg chg="add mod">
          <ac:chgData name="Gang Liu" userId="c4dd85b7-3634-4bda-801b-46e8dbbd0b49" providerId="ADAL" clId="{3B5A2D16-1C18-4FED-A5EF-D61AA4DFDF2C}" dt="2023-04-17T09:56:10.605" v="290" actId="1076"/>
          <ac:spMkLst>
            <pc:docMk/>
            <pc:sldMk cId="2575606324" sldId="2147470819"/>
            <ac:spMk id="21" creationId="{4EA52333-06E9-5822-8FC9-F095E2D3A94F}"/>
          </ac:spMkLst>
        </pc:spChg>
        <pc:spChg chg="add mod">
          <ac:chgData name="Gang Liu" userId="c4dd85b7-3634-4bda-801b-46e8dbbd0b49" providerId="ADAL" clId="{3B5A2D16-1C18-4FED-A5EF-D61AA4DFDF2C}" dt="2023-04-17T09:55:35.116" v="278" actId="1076"/>
          <ac:spMkLst>
            <pc:docMk/>
            <pc:sldMk cId="2575606324" sldId="2147470819"/>
            <ac:spMk id="22" creationId="{174176A0-1E1E-8A10-91DF-7A936F8FA35F}"/>
          </ac:spMkLst>
        </pc:spChg>
        <pc:spChg chg="add mod">
          <ac:chgData name="Gang Liu" userId="c4dd85b7-3634-4bda-801b-46e8dbbd0b49" providerId="ADAL" clId="{3B5A2D16-1C18-4FED-A5EF-D61AA4DFDF2C}" dt="2023-04-17T09:47:54.696" v="219" actId="207"/>
          <ac:spMkLst>
            <pc:docMk/>
            <pc:sldMk cId="2575606324" sldId="2147470819"/>
            <ac:spMk id="23" creationId="{A6091E4C-947D-945F-E92E-F485B6407F33}"/>
          </ac:spMkLst>
        </pc:spChg>
        <pc:spChg chg="add mod">
          <ac:chgData name="Gang Liu" userId="c4dd85b7-3634-4bda-801b-46e8dbbd0b49" providerId="ADAL" clId="{3B5A2D16-1C18-4FED-A5EF-D61AA4DFDF2C}" dt="2023-04-17T09:53:40.838" v="251" actId="20577"/>
          <ac:spMkLst>
            <pc:docMk/>
            <pc:sldMk cId="2575606324" sldId="2147470819"/>
            <ac:spMk id="26" creationId="{52497806-99F3-9FD6-9B9F-6E63FEDD127E}"/>
          </ac:spMkLst>
        </pc:spChg>
        <pc:spChg chg="add mod">
          <ac:chgData name="Gang Liu" userId="c4dd85b7-3634-4bda-801b-46e8dbbd0b49" providerId="ADAL" clId="{3B5A2D16-1C18-4FED-A5EF-D61AA4DFDF2C}" dt="2023-04-17T09:47:50.130" v="217" actId="207"/>
          <ac:spMkLst>
            <pc:docMk/>
            <pc:sldMk cId="2575606324" sldId="2147470819"/>
            <ac:spMk id="27" creationId="{AFA1F2E1-F193-A4E2-7913-6B7093A01B36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0" creationId="{99A1D9E1-70FF-D1D6-73E3-817A02334D2D}"/>
          </ac:spMkLst>
        </pc:spChg>
        <pc:spChg chg="add del mod">
          <ac:chgData name="Gang Liu" userId="c4dd85b7-3634-4bda-801b-46e8dbbd0b49" providerId="ADAL" clId="{3B5A2D16-1C18-4FED-A5EF-D61AA4DFDF2C}" dt="2023-04-17T09:54:21.148" v="254" actId="478"/>
          <ac:spMkLst>
            <pc:docMk/>
            <pc:sldMk cId="2575606324" sldId="2147470819"/>
            <ac:spMk id="31" creationId="{E843675F-C81C-5F5A-6827-D8787A05302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4" creationId="{47673AC5-E996-645A-EB3A-9224210C3AD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5" creationId="{89CAEBB8-F0DE-FDC1-F64F-889884326423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7" creationId="{6C3C0904-5CF1-4DCB-86AD-7B1356DD53F2}"/>
          </ac:spMkLst>
        </pc:spChg>
        <pc:spChg chg="add mod">
          <ac:chgData name="Gang Liu" userId="c4dd85b7-3634-4bda-801b-46e8dbbd0b49" providerId="ADAL" clId="{3B5A2D16-1C18-4FED-A5EF-D61AA4DFDF2C}" dt="2023-04-17T09:49:03.199" v="229" actId="1076"/>
          <ac:spMkLst>
            <pc:docMk/>
            <pc:sldMk cId="2575606324" sldId="2147470819"/>
            <ac:spMk id="38" creationId="{8AE4F130-6848-BE2F-FE87-C9BA36B120CA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9" creationId="{7348EAB1-BF40-5789-8AFC-91FBB32ABF30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0" creationId="{0DB3183E-60AB-DE96-F01B-5BA01A3D7E7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1" creationId="{FF02F3A5-6B2C-99FF-76E7-E73FBF52C90A}"/>
          </ac:spMkLst>
        </pc:spChg>
        <pc:spChg chg="add mod">
          <ac:chgData name="Gang Liu" userId="c4dd85b7-3634-4bda-801b-46e8dbbd0b49" providerId="ADAL" clId="{3B5A2D16-1C18-4FED-A5EF-D61AA4DFDF2C}" dt="2023-04-17T09:54:57.688" v="264" actId="1076"/>
          <ac:spMkLst>
            <pc:docMk/>
            <pc:sldMk cId="2575606324" sldId="2147470819"/>
            <ac:spMk id="42" creationId="{BB551D40-2CA1-EBFB-7C39-A9A2EA07FB63}"/>
          </ac:spMkLst>
        </pc:spChg>
        <pc:graphicFrameChg chg="add mod">
          <ac:chgData name="Gang Liu" userId="c4dd85b7-3634-4bda-801b-46e8dbbd0b49" providerId="ADAL" clId="{3B5A2D16-1C18-4FED-A5EF-D61AA4DFDF2C}" dt="2023-04-17T09:21:50.598" v="204" actId="207"/>
          <ac:graphicFrameMkLst>
            <pc:docMk/>
            <pc:sldMk cId="2575606324" sldId="2147470819"/>
            <ac:graphicFrameMk id="19" creationId="{3D8DC3FD-C0B6-F5DB-A9A6-93B8AB199447}"/>
          </ac:graphicFrameMkLst>
        </pc:graphicFrameChg>
        <pc:graphicFrameChg chg="add mod">
          <ac:chgData name="Gang Liu" userId="c4dd85b7-3634-4bda-801b-46e8dbbd0b49" providerId="ADAL" clId="{3B5A2D16-1C18-4FED-A5EF-D61AA4DFDF2C}" dt="2023-04-17T09:22:05.181" v="209"/>
          <ac:graphicFrameMkLst>
            <pc:docMk/>
            <pc:sldMk cId="2575606324" sldId="2147470819"/>
            <ac:graphicFrameMk id="25" creationId="{3A9EAADF-54C5-8E35-7A96-69307680E94D}"/>
          </ac:graphicFrameMkLst>
        </pc:graphicFrameChg>
        <pc:graphicFrameChg chg="add mod">
          <ac:chgData name="Gang Liu" userId="c4dd85b7-3634-4bda-801b-46e8dbbd0b49" providerId="ADAL" clId="{3B5A2D16-1C18-4FED-A5EF-D61AA4DFDF2C}" dt="2023-04-17T09:54:24.577" v="255" actId="14100"/>
          <ac:graphicFrameMkLst>
            <pc:docMk/>
            <pc:sldMk cId="2575606324" sldId="2147470819"/>
            <ac:graphicFrameMk id="32" creationId="{348D4F98-67B1-4BAC-18EF-FDD1021A5862}"/>
          </ac:graphicFrameMkLst>
        </pc:graphicFrame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5" creationId="{E9C03FE1-470F-9D79-655C-3296879FAE56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6" creationId="{0772ACC6-E707-DA2C-588B-B1C012DF604B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2" creationId="{EB878915-E2C4-2738-2E56-C0D022D3F548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3" creationId="{111CE97E-BF12-7419-69C6-9AA4166C0C7D}"/>
          </ac:picMkLst>
        </pc:picChg>
        <pc:cxnChg chg="add mod">
          <ac:chgData name="Gang Liu" userId="c4dd85b7-3634-4bda-801b-46e8dbbd0b49" providerId="ADAL" clId="{3B5A2D16-1C18-4FED-A5EF-D61AA4DFDF2C}" dt="2023-04-17T09:48:17.162" v="222" actId="208"/>
          <ac:cxnSpMkLst>
            <pc:docMk/>
            <pc:sldMk cId="2575606324" sldId="2147470819"/>
            <ac:cxnSpMk id="24" creationId="{ED19D52F-D4D4-E15E-F719-38A6DDE9CBBB}"/>
          </ac:cxnSpMkLst>
        </pc:cxnChg>
        <pc:cxnChg chg="add mod">
          <ac:chgData name="Gang Liu" userId="c4dd85b7-3634-4bda-801b-46e8dbbd0b49" providerId="ADAL" clId="{3B5A2D16-1C18-4FED-A5EF-D61AA4DFDF2C}" dt="2023-04-17T09:48:10.929" v="221" actId="208"/>
          <ac:cxnSpMkLst>
            <pc:docMk/>
            <pc:sldMk cId="2575606324" sldId="2147470819"/>
            <ac:cxnSpMk id="28" creationId="{8DFBA2C5-5790-7AE9-FD97-A3D8370AF9E2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29" creationId="{0D00081B-0FAC-E9B8-9C9A-4D7A2631D4A2}"/>
          </ac:cxnSpMkLst>
        </pc:cxnChg>
        <pc:cxnChg chg="add mod">
          <ac:chgData name="Gang Liu" userId="c4dd85b7-3634-4bda-801b-46e8dbbd0b49" providerId="ADAL" clId="{3B5A2D16-1C18-4FED-A5EF-D61AA4DFDF2C}" dt="2023-04-17T09:48:20.058" v="223" actId="208"/>
          <ac:cxnSpMkLst>
            <pc:docMk/>
            <pc:sldMk cId="2575606324" sldId="2147470819"/>
            <ac:cxnSpMk id="33" creationId="{240732F3-2AB6-6C3D-53F2-A682FA73C7B3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36" creationId="{58C562C4-4A1A-857F-0F46-D2C32F2D5D7B}"/>
          </ac:cxnSpMkLst>
        </pc:cxnChg>
      </pc:sldChg>
      <pc:sldChg chg="addSp delSp modSp new del mod ord modNotesTx">
        <pc:chgData name="Gang Liu" userId="c4dd85b7-3634-4bda-801b-46e8dbbd0b49" providerId="ADAL" clId="{3B5A2D16-1C18-4FED-A5EF-D61AA4DFDF2C}" dt="2023-04-20T08:01:27.573" v="368" actId="2696"/>
        <pc:sldMkLst>
          <pc:docMk/>
          <pc:sldMk cId="1942931191" sldId="2147470820"/>
        </pc:sldMkLst>
        <pc:spChg chg="del">
          <ac:chgData name="Gang Liu" userId="c4dd85b7-3634-4bda-801b-46e8dbbd0b49" providerId="ADAL" clId="{3B5A2D16-1C18-4FED-A5EF-D61AA4DFDF2C}" dt="2023-04-17T09:58:09.175" v="320" actId="478"/>
          <ac:spMkLst>
            <pc:docMk/>
            <pc:sldMk cId="1942931191" sldId="2147470820"/>
            <ac:spMk id="2" creationId="{55BE9CFF-B2C9-F34D-F7BD-02E5B4F4766C}"/>
          </ac:spMkLst>
        </pc:spChg>
        <pc:spChg chg="add mod">
          <ac:chgData name="Gang Liu" userId="c4dd85b7-3634-4bda-801b-46e8dbbd0b49" providerId="ADAL" clId="{3B5A2D16-1C18-4FED-A5EF-D61AA4DFDF2C}" dt="2023-04-17T09:58:13.031" v="322" actId="1076"/>
          <ac:spMkLst>
            <pc:docMk/>
            <pc:sldMk cId="1942931191" sldId="2147470820"/>
            <ac:spMk id="3" creationId="{DD1A49AA-9CE4-7A36-F70F-C3608DA63B27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4" creationId="{8CAB18DD-0F78-227C-FA59-8FC445082BD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7" creationId="{EF7229F1-F6C0-548E-E131-D545F100109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8" creationId="{A0519B26-427F-78D9-E6A4-650121E14F0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9" creationId="{493F982A-72C9-C452-5619-05AC7776B68F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0" creationId="{81451460-1E04-B72C-14F6-DCB18964FFE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1" creationId="{BC233B88-D736-2F55-80C1-87911C352A3C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4" creationId="{B9FEA905-15B9-F855-2431-4380B549CEA0}"/>
          </ac:spMkLst>
        </pc:sp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5" creationId="{3CD6C079-BB13-F861-96AE-0956F5BA0830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6" creationId="{86951F31-5B3E-3BB3-6269-27E5703935C4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2" creationId="{824F4AAA-D051-3670-AE15-6234FC50C4A2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3" creationId="{FEE62C46-633E-48DB-0E92-5B6AA2303F9E}"/>
          </ac:picMkLst>
        </pc:picChg>
      </pc:sldChg>
      <pc:sldChg chg="addSp delSp modSp new mod">
        <pc:chgData name="Gang Liu" userId="c4dd85b7-3634-4bda-801b-46e8dbbd0b49" providerId="ADAL" clId="{3B5A2D16-1C18-4FED-A5EF-D61AA4DFDF2C}" dt="2023-04-17T10:06:37.990" v="351"/>
        <pc:sldMkLst>
          <pc:docMk/>
          <pc:sldMk cId="1747539937" sldId="2147470821"/>
        </pc:sldMkLst>
        <pc:spChg chg="del">
          <ac:chgData name="Gang Liu" userId="c4dd85b7-3634-4bda-801b-46e8dbbd0b49" providerId="ADAL" clId="{3B5A2D16-1C18-4FED-A5EF-D61AA4DFDF2C}" dt="2023-04-17T10:05:05.047" v="326" actId="478"/>
          <ac:spMkLst>
            <pc:docMk/>
            <pc:sldMk cId="1747539937" sldId="2147470821"/>
            <ac:spMk id="2" creationId="{0F1F0030-83B6-0C67-622C-C91BBD9B8B39}"/>
          </ac:spMkLst>
        </pc:spChg>
        <pc:spChg chg="add mod">
          <ac:chgData name="Gang Liu" userId="c4dd85b7-3634-4bda-801b-46e8dbbd0b49" providerId="ADAL" clId="{3B5A2D16-1C18-4FED-A5EF-D61AA4DFDF2C}" dt="2023-04-17T10:05:19.637" v="330" actId="20577"/>
          <ac:spMkLst>
            <pc:docMk/>
            <pc:sldMk cId="1747539937" sldId="2147470821"/>
            <ac:spMk id="3" creationId="{C416377B-6476-91CF-553F-149CCC518D65}"/>
          </ac:spMkLst>
        </pc:spChg>
        <pc:spChg chg="add mod">
          <ac:chgData name="Gang Liu" userId="c4dd85b7-3634-4bda-801b-46e8dbbd0b49" providerId="ADAL" clId="{3B5A2D16-1C18-4FED-A5EF-D61AA4DFDF2C}" dt="2023-04-17T10:06:31.188" v="349" actId="14100"/>
          <ac:spMkLst>
            <pc:docMk/>
            <pc:sldMk cId="1747539937" sldId="2147470821"/>
            <ac:spMk id="4" creationId="{A35B4212-8F1F-6587-3B43-3E20CCB14471}"/>
          </ac:spMkLst>
        </pc:spChg>
        <pc:spChg chg="add mod">
          <ac:chgData name="Gang Liu" userId="c4dd85b7-3634-4bda-801b-46e8dbbd0b49" providerId="ADAL" clId="{3B5A2D16-1C18-4FED-A5EF-D61AA4DFDF2C}" dt="2023-04-17T10:05:40.249" v="340" actId="20577"/>
          <ac:spMkLst>
            <pc:docMk/>
            <pc:sldMk cId="1747539937" sldId="2147470821"/>
            <ac:spMk id="7" creationId="{7B8D5658-FB5A-ED6A-528F-96336B813E82}"/>
          </ac:spMkLst>
        </pc:spChg>
        <pc:spChg chg="add mod">
          <ac:chgData name="Gang Liu" userId="c4dd85b7-3634-4bda-801b-46e8dbbd0b49" providerId="ADAL" clId="{3B5A2D16-1C18-4FED-A5EF-D61AA4DFDF2C}" dt="2023-04-17T10:06:37.990" v="351"/>
          <ac:spMkLst>
            <pc:docMk/>
            <pc:sldMk cId="1747539937" sldId="2147470821"/>
            <ac:spMk id="8" creationId="{78817D4F-AF43-427A-EC81-AB912DEFD1E5}"/>
          </ac:spMkLst>
        </pc:sp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5" creationId="{5ECA1532-DFA1-D5ED-78D9-029738CAC58D}"/>
          </ac:picMkLst>
        </pc:picChg>
        <pc:picChg chg="add mod">
          <ac:chgData name="Gang Liu" userId="c4dd85b7-3634-4bda-801b-46e8dbbd0b49" providerId="ADAL" clId="{3B5A2D16-1C18-4FED-A5EF-D61AA4DFDF2C}" dt="2023-04-17T10:06:26.457" v="348" actId="1076"/>
          <ac:picMkLst>
            <pc:docMk/>
            <pc:sldMk cId="1747539937" sldId="2147470821"/>
            <ac:picMk id="6" creationId="{0C6C487E-F189-EC06-D835-5E13BB3B4E12}"/>
          </ac:picMkLst>
        </pc:pic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9" creationId="{C79AF800-ABF9-0B60-34E3-33050D1AA868}"/>
          </ac:picMkLst>
        </pc:picChg>
      </pc:sldChg>
      <pc:sldChg chg="modSp add mod">
        <pc:chgData name="Gang Liu" userId="c4dd85b7-3634-4bda-801b-46e8dbbd0b49" providerId="ADAL" clId="{3B5A2D16-1C18-4FED-A5EF-D61AA4DFDF2C}" dt="2023-04-17T09:09:15.725" v="155"/>
        <pc:sldMkLst>
          <pc:docMk/>
          <pc:sldMk cId="3374096315" sldId="2147470822"/>
        </pc:sldMkLst>
        <pc:spChg chg="mod">
          <ac:chgData name="Gang Liu" userId="c4dd85b7-3634-4bda-801b-46e8dbbd0b49" providerId="ADAL" clId="{3B5A2D16-1C18-4FED-A5EF-D61AA4DFDF2C}" dt="2023-04-17T09:08:31.419" v="137"/>
          <ac:spMkLst>
            <pc:docMk/>
            <pc:sldMk cId="3374096315" sldId="2147470822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9:09:15.725" v="155"/>
          <ac:spMkLst>
            <pc:docMk/>
            <pc:sldMk cId="3374096315" sldId="2147470822"/>
            <ac:spMk id="3" creationId="{EB187958-ED21-4427-8011-89992117BFEB}"/>
          </ac:spMkLst>
        </pc:spChg>
      </pc:sldChg>
      <pc:sldChg chg="addSp modSp add mod modAnim">
        <pc:chgData name="Gang Liu" userId="c4dd85b7-3634-4bda-801b-46e8dbbd0b49" providerId="ADAL" clId="{3B5A2D16-1C18-4FED-A5EF-D61AA4DFDF2C}" dt="2023-04-17T09:16:28.524" v="188"/>
        <pc:sldMkLst>
          <pc:docMk/>
          <pc:sldMk cId="1483285786" sldId="2147470823"/>
        </pc:sldMkLst>
        <pc:spChg chg="mod">
          <ac:chgData name="Gang Liu" userId="c4dd85b7-3634-4bda-801b-46e8dbbd0b49" providerId="ADAL" clId="{3B5A2D16-1C18-4FED-A5EF-D61AA4DFDF2C}" dt="2023-04-17T09:15:56.531" v="176" actId="20577"/>
          <ac:spMkLst>
            <pc:docMk/>
            <pc:sldMk cId="1483285786" sldId="2147470823"/>
            <ac:spMk id="2" creationId="{55BE9CFF-B2C9-F34D-F7BD-02E5B4F4766C}"/>
          </ac:spMkLst>
        </pc:spChg>
        <pc:picChg chg="add mod">
          <ac:chgData name="Gang Liu" userId="c4dd85b7-3634-4bda-801b-46e8dbbd0b49" providerId="ADAL" clId="{3B5A2D16-1C18-4FED-A5EF-D61AA4DFDF2C}" dt="2023-04-17T09:16:17.971" v="184" actId="1076"/>
          <ac:picMkLst>
            <pc:docMk/>
            <pc:sldMk cId="1483285786" sldId="2147470823"/>
            <ac:picMk id="3" creationId="{EAC29611-6780-82F6-3435-C898D6479EE0}"/>
          </ac:picMkLst>
        </pc:picChg>
        <pc:picChg chg="add mod">
          <ac:chgData name="Gang Liu" userId="c4dd85b7-3634-4bda-801b-46e8dbbd0b49" providerId="ADAL" clId="{3B5A2D16-1C18-4FED-A5EF-D61AA4DFDF2C}" dt="2023-04-17T09:16:24.264" v="187" actId="1076"/>
          <ac:picMkLst>
            <pc:docMk/>
            <pc:sldMk cId="1483285786" sldId="2147470823"/>
            <ac:picMk id="4" creationId="{A31E5DC5-E318-76CD-2F8E-82730B6DB64F}"/>
          </ac:picMkLst>
        </pc:picChg>
      </pc:sldChg>
      <pc:sldChg chg="modSp add mod">
        <pc:chgData name="Gang Liu" userId="c4dd85b7-3634-4bda-801b-46e8dbbd0b49" providerId="ADAL" clId="{3B5A2D16-1C18-4FED-A5EF-D61AA4DFDF2C}" dt="2023-04-20T08:02:24.012" v="390"/>
        <pc:sldMkLst>
          <pc:docMk/>
          <pc:sldMk cId="2958960704" sldId="2147470824"/>
        </pc:sldMkLst>
        <pc:spChg chg="mod">
          <ac:chgData name="Gang Liu" userId="c4dd85b7-3634-4bda-801b-46e8dbbd0b49" providerId="ADAL" clId="{3B5A2D16-1C18-4FED-A5EF-D61AA4DFDF2C}" dt="2023-04-20T08:02:05.148" v="383"/>
          <ac:spMkLst>
            <pc:docMk/>
            <pc:sldMk cId="2958960704" sldId="2147470824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20T08:02:24.012" v="390"/>
          <ac:spMkLst>
            <pc:docMk/>
            <pc:sldMk cId="2958960704" sldId="2147470824"/>
            <ac:spMk id="3" creationId="{EB187958-ED21-4427-8011-89992117BFEB}"/>
          </ac:spMkLst>
        </pc:spChg>
      </pc:sldChg>
      <pc:sldChg chg="new del">
        <pc:chgData name="Gang Liu" userId="c4dd85b7-3634-4bda-801b-46e8dbbd0b49" providerId="ADAL" clId="{3B5A2D16-1C18-4FED-A5EF-D61AA4DFDF2C}" dt="2023-04-20T08:02:45.352" v="392" actId="680"/>
        <pc:sldMkLst>
          <pc:docMk/>
          <pc:sldMk cId="1392061488" sldId="2147470825"/>
        </pc:sldMkLst>
      </pc:sldChg>
      <pc:sldChg chg="addSp delSp modSp add mod">
        <pc:chgData name="Gang Liu" userId="c4dd85b7-3634-4bda-801b-46e8dbbd0b49" providerId="ADAL" clId="{3B5A2D16-1C18-4FED-A5EF-D61AA4DFDF2C}" dt="2023-04-20T08:04:36.527" v="423" actId="1076"/>
        <pc:sldMkLst>
          <pc:docMk/>
          <pc:sldMk cId="3521850292" sldId="2147470825"/>
        </pc:sldMkLst>
        <pc:spChg chg="add del mod">
          <ac:chgData name="Gang Liu" userId="c4dd85b7-3634-4bda-801b-46e8dbbd0b49" providerId="ADAL" clId="{3B5A2D16-1C18-4FED-A5EF-D61AA4DFDF2C}" dt="2023-04-20T08:02:56.271" v="395" actId="478"/>
          <ac:spMkLst>
            <pc:docMk/>
            <pc:sldMk cId="3521850292" sldId="2147470825"/>
            <ac:spMk id="3" creationId="{0D43914C-655F-E034-2350-C9898C94AF42}"/>
          </ac:spMkLst>
        </pc:spChg>
        <pc:spChg chg="add mod">
          <ac:chgData name="Gang Liu" userId="c4dd85b7-3634-4bda-801b-46e8dbbd0b49" providerId="ADAL" clId="{3B5A2D16-1C18-4FED-A5EF-D61AA4DFDF2C}" dt="2023-04-20T08:03:17.538" v="419" actId="1076"/>
          <ac:spMkLst>
            <pc:docMk/>
            <pc:sldMk cId="3521850292" sldId="2147470825"/>
            <ac:spMk id="4" creationId="{3353A8ED-21E1-5AE3-EBF7-12707EAB1F45}"/>
          </ac:spMkLst>
        </pc:spChg>
        <pc:spChg chg="add mod">
          <ac:chgData name="Gang Liu" userId="c4dd85b7-3634-4bda-801b-46e8dbbd0b49" providerId="ADAL" clId="{3B5A2D16-1C18-4FED-A5EF-D61AA4DFDF2C}" dt="2023-04-20T08:04:32.607" v="422" actId="1076"/>
          <ac:spMkLst>
            <pc:docMk/>
            <pc:sldMk cId="3521850292" sldId="2147470825"/>
            <ac:spMk id="5" creationId="{0D92FB3C-9DE3-92F6-30BB-17AAEF61ACA3}"/>
          </ac:spMkLst>
        </pc:spChg>
        <pc:spChg chg="add mod">
          <ac:chgData name="Gang Liu" userId="c4dd85b7-3634-4bda-801b-46e8dbbd0b49" providerId="ADAL" clId="{3B5A2D16-1C18-4FED-A5EF-D61AA4DFDF2C}" dt="2023-04-20T08:04:36.527" v="423" actId="1076"/>
          <ac:spMkLst>
            <pc:docMk/>
            <pc:sldMk cId="3521850292" sldId="2147470825"/>
            <ac:spMk id="6" creationId="{E621F633-86FA-C209-AD20-CA38F35D6F81}"/>
          </ac:spMkLst>
        </pc:spChg>
        <pc:spChg chg="mod">
          <ac:chgData name="Gang Liu" userId="c4dd85b7-3634-4bda-801b-46e8dbbd0b49" providerId="ADAL" clId="{3B5A2D16-1C18-4FED-A5EF-D61AA4DFDF2C}" dt="2023-04-20T08:02:59.622" v="396"/>
          <ac:spMkLst>
            <pc:docMk/>
            <pc:sldMk cId="3521850292" sldId="2147470825"/>
            <ac:spMk id="8" creationId="{13B0C95B-5FF3-DCEA-510B-D56E8B11DBC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5" creationId="{8B109FC5-D3D2-FD33-FE18-675CFEB45C2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6" creationId="{66EEB6CB-E0B0-A96B-E127-597CC83020E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7" creationId="{29C0B0A3-1261-7CC0-7595-3837BFFBEE1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8" creationId="{69571433-1588-393B-DD9B-86683F786E34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0" creationId="{F2501BFF-166A-A35E-97C8-7513C05C7987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1" creationId="{4EA52333-06E9-5822-8FC9-F095E2D3A94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2" creationId="{174176A0-1E1E-8A10-91DF-7A936F8FA35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3" creationId="{A6091E4C-947D-945F-E92E-F485B6407F3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6" creationId="{52497806-99F3-9FD6-9B9F-6E63FEDD127E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7" creationId="{AFA1F2E1-F193-A4E2-7913-6B7093A01B36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0" creationId="{99A1D9E1-70FF-D1D6-73E3-817A02334D2D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4" creationId="{47673AC5-E996-645A-EB3A-9224210C3AD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5" creationId="{89CAEBB8-F0DE-FDC1-F64F-88988432642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7" creationId="{6C3C0904-5CF1-4DCB-86AD-7B1356DD53F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8" creationId="{8AE4F130-6848-BE2F-FE87-C9BA36B120C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9" creationId="{7348EAB1-BF40-5789-8AFC-91FBB32ABF30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0" creationId="{0DB3183E-60AB-DE96-F01B-5BA01A3D7E7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1" creationId="{FF02F3A5-6B2C-99FF-76E7-E73FBF52C90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2" creationId="{BB551D40-2CA1-EBFB-7C39-A9A2EA07FB63}"/>
          </ac:spMkLst>
        </pc:spChg>
        <pc:grpChg chg="add mod">
          <ac:chgData name="Gang Liu" userId="c4dd85b7-3634-4bda-801b-46e8dbbd0b49" providerId="ADAL" clId="{3B5A2D16-1C18-4FED-A5EF-D61AA4DFDF2C}" dt="2023-04-20T08:02:59.622" v="396"/>
          <ac:grpSpMkLst>
            <pc:docMk/>
            <pc:sldMk cId="3521850292" sldId="2147470825"/>
            <ac:grpSpMk id="7" creationId="{1B00C650-6A6D-05F6-58AF-208C08F37F1B}"/>
          </ac:grpSpMkLst>
        </pc:grp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19" creationId="{3D8DC3FD-C0B6-F5DB-A9A6-93B8AB199447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25" creationId="{3A9EAADF-54C5-8E35-7A96-69307680E94D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32" creationId="{348D4F98-67B1-4BAC-18EF-FDD1021A5862}"/>
          </ac:graphicFrameMkLst>
        </pc:graphicFrameChg>
        <pc:picChg chg="mod">
          <ac:chgData name="Gang Liu" userId="c4dd85b7-3634-4bda-801b-46e8dbbd0b49" providerId="ADAL" clId="{3B5A2D16-1C18-4FED-A5EF-D61AA4DFDF2C}" dt="2023-04-20T08:02:59.622" v="396"/>
          <ac:picMkLst>
            <pc:docMk/>
            <pc:sldMk cId="3521850292" sldId="2147470825"/>
            <ac:picMk id="9" creationId="{0C56ABD1-F35F-20D4-EFEA-A2E22736E5F1}"/>
          </ac:picMkLst>
        </pc:pic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4" creationId="{ED19D52F-D4D4-E15E-F719-38A6DDE9CBBB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8" creationId="{8DFBA2C5-5790-7AE9-FD97-A3D8370AF9E2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9" creationId="{0D00081B-0FAC-E9B8-9C9A-4D7A2631D4A2}"/>
          </ac:cxnSpMkLst>
        </pc:cxnChg>
        <pc:cxnChg chg="del mod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3" creationId="{240732F3-2AB6-6C3D-53F2-A682FA73C7B3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6" creationId="{58C562C4-4A1A-857F-0F46-D2C32F2D5D7B}"/>
          </ac:cxnSpMkLst>
        </pc:cxnChg>
      </pc:sldChg>
      <pc:sldChg chg="addSp delSp modSp add mod">
        <pc:chgData name="Gang Liu" userId="c4dd85b7-3634-4bda-801b-46e8dbbd0b49" providerId="ADAL" clId="{3B5A2D16-1C18-4FED-A5EF-D61AA4DFDF2C}" dt="2023-04-20T08:14:07.359" v="460"/>
        <pc:sldMkLst>
          <pc:docMk/>
          <pc:sldMk cId="826718303" sldId="2147470826"/>
        </pc:sldMkLst>
        <pc:spChg chg="add del mod">
          <ac:chgData name="Gang Liu" userId="c4dd85b7-3634-4bda-801b-46e8dbbd0b49" providerId="ADAL" clId="{3B5A2D16-1C18-4FED-A5EF-D61AA4DFDF2C}" dt="2023-04-20T08:04:44.357" v="426" actId="478"/>
          <ac:spMkLst>
            <pc:docMk/>
            <pc:sldMk cId="826718303" sldId="2147470826"/>
            <ac:spMk id="3" creationId="{31BA9F40-7437-6120-5BC0-D9F2B12B4CCF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4" creationId="{3353A8ED-21E1-5AE3-EBF7-12707EAB1F45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5" creationId="{0D92FB3C-9DE3-92F6-30BB-17AAEF61ACA3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6" creationId="{E621F633-86FA-C209-AD20-CA38F35D6F8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1" creationId="{A138DD8A-71C8-36C1-B9A4-87AE8DEA449E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2" creationId="{D122DC85-704A-5413-7623-C55BDCA09677}"/>
          </ac:spMkLst>
        </pc:spChg>
        <pc:spChg chg="add mod">
          <ac:chgData name="Gang Liu" userId="c4dd85b7-3634-4bda-801b-46e8dbbd0b49" providerId="ADAL" clId="{3B5A2D16-1C18-4FED-A5EF-D61AA4DFDF2C}" dt="2023-04-20T08:13:16.509" v="433"/>
          <ac:spMkLst>
            <pc:docMk/>
            <pc:sldMk cId="826718303" sldId="2147470826"/>
            <ac:spMk id="13" creationId="{52C48BD8-1E35-2813-F6B7-70C7CB9B530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4" creationId="{257155CF-D812-6BF6-F57B-ABAE1EB0C8A8}"/>
          </ac:spMkLst>
        </pc:spChg>
        <pc:spChg chg="mod">
          <ac:chgData name="Gang Liu" userId="c4dd85b7-3634-4bda-801b-46e8dbbd0b49" providerId="ADAL" clId="{3B5A2D16-1C18-4FED-A5EF-D61AA4DFDF2C}" dt="2023-04-20T08:14:07.359" v="460"/>
          <ac:spMkLst>
            <pc:docMk/>
            <pc:sldMk cId="826718303" sldId="2147470826"/>
            <ac:spMk id="16" creationId="{4B13255D-AF73-35FC-E3B6-ED3E2F31F54D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8" creationId="{5320CDF6-EB4E-389A-AAAA-FBD76FE28EB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9" creationId="{1DA8A577-A316-2165-46D9-6DDD1BF18F3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0" creationId="{830B9952-3781-912E-AD7C-E7AE2E830B73}"/>
          </ac:spMkLst>
        </pc:spChg>
        <pc:spChg chg="add mod">
          <ac:chgData name="Gang Liu" userId="c4dd85b7-3634-4bda-801b-46e8dbbd0b49" providerId="ADAL" clId="{3B5A2D16-1C18-4FED-A5EF-D61AA4DFDF2C}" dt="2023-04-20T08:13:34.961" v="438"/>
          <ac:spMkLst>
            <pc:docMk/>
            <pc:sldMk cId="826718303" sldId="2147470826"/>
            <ac:spMk id="24" creationId="{685A32DF-672D-9456-588C-134767D0E859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6" creationId="{A4A87747-68C7-85AE-A3C6-034225ECB9A2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9" creationId="{72DE38A5-C40F-B313-0369-CB573CAEB9C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4" creationId="{FA16B485-3728-E948-B4AB-11F866854AA2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5" creationId="{C312ED45-3D5E-F384-437F-628B2030D7DF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6" creationId="{F2A14BE5-E00F-2B8A-EFB8-BE2024EED9B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8" creationId="{64461102-A208-F118-08DE-D2679D5C5FE8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9" creationId="{32C22445-748B-AD1C-AB30-9466B51DD03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0" creationId="{313FEC92-819E-E361-CA05-C4F46F715BC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1" creationId="{B4489820-920A-75AE-CCBD-E88371EBF45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3" creationId="{370CBF3E-4E93-851A-6701-B0D28B28E1D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4" creationId="{CD0DB7D0-36AE-3E86-D503-9D906644F9A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5" creationId="{3CA16B31-01DD-88DA-7D83-C4D33BC930B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6" creationId="{E5653524-E743-0CC6-AA58-29F562994407}"/>
          </ac:spMkLst>
        </pc:spChg>
        <pc:spChg chg="add mod">
          <ac:chgData name="Gang Liu" userId="c4dd85b7-3634-4bda-801b-46e8dbbd0b49" providerId="ADAL" clId="{3B5A2D16-1C18-4FED-A5EF-D61AA4DFDF2C}" dt="2023-04-20T08:13:53.701" v="457"/>
          <ac:spMkLst>
            <pc:docMk/>
            <pc:sldMk cId="826718303" sldId="2147470826"/>
            <ac:spMk id="49" creationId="{EB5865AE-FCD4-FA81-97E3-242A93943622}"/>
          </ac:spMkLst>
        </pc:spChg>
        <pc:spChg chg="add mod">
          <ac:chgData name="Gang Liu" userId="c4dd85b7-3634-4bda-801b-46e8dbbd0b49" providerId="ADAL" clId="{3B5A2D16-1C18-4FED-A5EF-D61AA4DFDF2C}" dt="2023-04-20T08:13:49.179" v="452"/>
          <ac:spMkLst>
            <pc:docMk/>
            <pc:sldMk cId="826718303" sldId="2147470826"/>
            <ac:spMk id="50" creationId="{60ABE7FA-B596-D2F0-040B-9EB9B5F1473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1" creationId="{F9FD876A-02E7-13CC-8FB0-CDAD26ECAAFD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2" creationId="{FA89A156-F186-B572-D89B-34DBEAA4B41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3" creationId="{58C0BEB0-0EEF-1D6D-72DA-7AB7B558B93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4" creationId="{5B3DD2E9-B87E-B105-3F67-B2FA310FC3A7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7" creationId="{A36511CA-94AC-0C55-EBA2-8E1A3EB9695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8" creationId="{1B406C04-1DD3-5D06-C37B-3146EE22648C}"/>
          </ac:spMkLst>
        </pc:spChg>
        <pc:grpChg chg="del">
          <ac:chgData name="Gang Liu" userId="c4dd85b7-3634-4bda-801b-46e8dbbd0b49" providerId="ADAL" clId="{3B5A2D16-1C18-4FED-A5EF-D61AA4DFDF2C}" dt="2023-04-20T08:04:41.724" v="425" actId="478"/>
          <ac:grpSpMkLst>
            <pc:docMk/>
            <pc:sldMk cId="826718303" sldId="2147470826"/>
            <ac:grpSpMk id="7" creationId="{1B00C650-6A6D-05F6-58AF-208C08F37F1B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5" creationId="{BBDF5625-0386-ECA4-0AA6-36747A54BD14}"/>
          </ac:grpSpMkLst>
        </pc:grpChg>
        <pc:grpChg chg="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7" creationId="{0D0822E0-3F23-1458-E0E1-8FF8A3EB4AC0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28" creationId="{88187FD3-970E-B6C9-FA33-29B18A6EB55A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31" creationId="{05D093EA-6DE9-9C6E-0DB3-C5ECE6F05C79}"/>
          </ac:grpSpMkLst>
        </pc:grp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10" creationId="{D7DFB0E3-BAAE-C6DC-5E0C-29039243E650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3" creationId="{EC5E5889-9046-12E3-FECC-B78169B50D91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5" creationId="{09610709-7E59-023C-B994-799C9A8B4CEE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7" creationId="{E5DBD3D5-2A88-6290-CCE0-1B1D5CC347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0" creationId="{DAF57EB6-5518-0232-973B-E1FCECB21D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2" creationId="{A5B48D30-EC3A-3AAF-F9BF-03F3D3E68FEE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3" creationId="{5109D6A6-8A2A-2ADF-838F-3DC177B6AC7C}"/>
          </ac:picMkLst>
        </pc:pic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1" creationId="{9CF1F14D-9CBC-C4D9-CCBD-BA49F9D0860E}"/>
          </ac:cxnSpMkLst>
        </pc:cxn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2" creationId="{716F370E-3E1C-2712-14E7-BD35D99C33E8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37" creationId="{26DE52BF-A774-9424-0EEC-A597530C37AB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2" creationId="{AF5DEDC2-A8D6-AF0A-9DF5-5AA079467810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7" creationId="{3E7D3AE6-92B4-EAB7-224E-52C958B8A6DE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8" creationId="{97E7C92D-65D8-2615-D760-BF2F4C59FCA3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5" creationId="{71C62E3E-4E96-28C7-32CB-F0A502E98FF2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6" creationId="{9A4F72C4-EC76-6B0A-A44D-C7F6B912AF09}"/>
          </ac:cxnSpMkLst>
        </pc:cxnChg>
      </pc:sldChg>
      <pc:sldChg chg="addSp delSp modSp new del mod">
        <pc:chgData name="Gang Liu" userId="c4dd85b7-3634-4bda-801b-46e8dbbd0b49" providerId="ADAL" clId="{3B5A2D16-1C18-4FED-A5EF-D61AA4DFDF2C}" dt="2023-04-20T08:23:45.970" v="481" actId="2696"/>
        <pc:sldMkLst>
          <pc:docMk/>
          <pc:sldMk cId="1272699273" sldId="2147470827"/>
        </pc:sldMkLst>
        <pc:spChg chg="del">
          <ac:chgData name="Gang Liu" userId="c4dd85b7-3634-4bda-801b-46e8dbbd0b49" providerId="ADAL" clId="{3B5A2D16-1C18-4FED-A5EF-D61AA4DFDF2C}" dt="2023-04-20T08:16:18.859" v="464" actId="478"/>
          <ac:spMkLst>
            <pc:docMk/>
            <pc:sldMk cId="1272699273" sldId="2147470827"/>
            <ac:spMk id="2" creationId="{A1AF5B3F-4183-395A-6C04-90954172C9C9}"/>
          </ac:spMkLst>
        </pc:spChg>
        <pc:spChg chg="add del mod">
          <ac:chgData name="Gang Liu" userId="c4dd85b7-3634-4bda-801b-46e8dbbd0b49" providerId="ADAL" clId="{3B5A2D16-1C18-4FED-A5EF-D61AA4DFDF2C}" dt="2023-04-20T08:16:10.775" v="463"/>
          <ac:spMkLst>
            <pc:docMk/>
            <pc:sldMk cId="1272699273" sldId="2147470827"/>
            <ac:spMk id="3" creationId="{389FED78-1263-B73B-12A6-FFCCFE835E21}"/>
          </ac:spMkLst>
        </pc:spChg>
        <pc:spChg chg="mod">
          <ac:chgData name="Gang Liu" userId="c4dd85b7-3634-4bda-801b-46e8dbbd0b49" providerId="ADAL" clId="{3B5A2D16-1C18-4FED-A5EF-D61AA4DFDF2C}" dt="2023-04-20T08:16:09.839" v="462"/>
          <ac:spMkLst>
            <pc:docMk/>
            <pc:sldMk cId="1272699273" sldId="2147470827"/>
            <ac:spMk id="5" creationId="{16246D03-2F7E-68A9-E568-94789B78702C}"/>
          </ac:spMkLst>
        </pc:spChg>
        <pc:spChg chg="add mod">
          <ac:chgData name="Gang Liu" userId="c4dd85b7-3634-4bda-801b-46e8dbbd0b49" providerId="ADAL" clId="{3B5A2D16-1C18-4FED-A5EF-D61AA4DFDF2C}" dt="2023-04-20T08:16:40.219" v="479"/>
          <ac:spMkLst>
            <pc:docMk/>
            <pc:sldMk cId="1272699273" sldId="2147470827"/>
            <ac:spMk id="7" creationId="{89F81585-4B04-61BF-17CD-C7CA1AD43434}"/>
          </ac:spMkLst>
        </pc:spChg>
        <pc:spChg chg="mod">
          <ac:chgData name="Gang Liu" userId="c4dd85b7-3634-4bda-801b-46e8dbbd0b49" providerId="ADAL" clId="{3B5A2D16-1C18-4FED-A5EF-D61AA4DFDF2C}" dt="2023-04-20T08:16:19.468" v="465"/>
          <ac:spMkLst>
            <pc:docMk/>
            <pc:sldMk cId="1272699273" sldId="2147470827"/>
            <ac:spMk id="9" creationId="{EE5CA95F-C20F-C07C-1CCC-1E16696FFB5C}"/>
          </ac:spMkLst>
        </pc:spChg>
        <pc:grpChg chg="add del mod">
          <ac:chgData name="Gang Liu" userId="c4dd85b7-3634-4bda-801b-46e8dbbd0b49" providerId="ADAL" clId="{3B5A2D16-1C18-4FED-A5EF-D61AA4DFDF2C}" dt="2023-04-20T08:16:10.775" v="463"/>
          <ac:grpSpMkLst>
            <pc:docMk/>
            <pc:sldMk cId="1272699273" sldId="2147470827"/>
            <ac:grpSpMk id="4" creationId="{A9E1056C-065A-07D8-EEAC-295B2C98CEF8}"/>
          </ac:grpSpMkLst>
        </pc:grpChg>
        <pc:grpChg chg="add del mod">
          <ac:chgData name="Gang Liu" userId="c4dd85b7-3634-4bda-801b-46e8dbbd0b49" providerId="ADAL" clId="{3B5A2D16-1C18-4FED-A5EF-D61AA4DFDF2C}" dt="2023-04-20T08:16:44.834" v="480" actId="478"/>
          <ac:grpSpMkLst>
            <pc:docMk/>
            <pc:sldMk cId="1272699273" sldId="2147470827"/>
            <ac:grpSpMk id="8" creationId="{AB022E29-3AA4-098D-1709-7BF655B184D2}"/>
          </ac:grpSpMkLst>
        </pc:grpChg>
        <pc:picChg chg="mod">
          <ac:chgData name="Gang Liu" userId="c4dd85b7-3634-4bda-801b-46e8dbbd0b49" providerId="ADAL" clId="{3B5A2D16-1C18-4FED-A5EF-D61AA4DFDF2C}" dt="2023-04-20T08:16:09.839" v="462"/>
          <ac:picMkLst>
            <pc:docMk/>
            <pc:sldMk cId="1272699273" sldId="2147470827"/>
            <ac:picMk id="6" creationId="{9993335E-3AE5-3FF4-71A0-EFB901A89DAC}"/>
          </ac:picMkLst>
        </pc:picChg>
        <pc:picChg chg="mod">
          <ac:chgData name="Gang Liu" userId="c4dd85b7-3634-4bda-801b-46e8dbbd0b49" providerId="ADAL" clId="{3B5A2D16-1C18-4FED-A5EF-D61AA4DFDF2C}" dt="2023-04-20T08:16:19.468" v="465"/>
          <ac:picMkLst>
            <pc:docMk/>
            <pc:sldMk cId="1272699273" sldId="2147470827"/>
            <ac:picMk id="10" creationId="{1A40F7AD-3C14-761B-205A-385F816A4556}"/>
          </ac:picMkLst>
        </pc:picChg>
      </pc:sldChg>
    </pc:docChg>
  </pc:docChgLst>
  <pc:docChgLst>
    <pc:chgData name="Gang Liu" userId="c4dd85b7-3634-4bda-801b-46e8dbbd0b49" providerId="ADAL" clId="{0C492F33-F5CA-4C98-A359-4A7028B6DBD8}"/>
    <pc:docChg chg="custSel addSld delSld modSld sldOrd modSection">
      <pc:chgData name="Gang Liu" userId="c4dd85b7-3634-4bda-801b-46e8dbbd0b49" providerId="ADAL" clId="{0C492F33-F5CA-4C98-A359-4A7028B6DBD8}" dt="2023-04-21T07:55:36.512" v="398" actId="14100"/>
      <pc:docMkLst>
        <pc:docMk/>
      </pc:docMkLst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942325440" sldId="261"/>
        </pc:sldMkLst>
      </pc:sldChg>
      <pc:sldChg chg="modSp mod">
        <pc:chgData name="Gang Liu" userId="c4dd85b7-3634-4bda-801b-46e8dbbd0b49" providerId="ADAL" clId="{0C492F33-F5CA-4C98-A359-4A7028B6DBD8}" dt="2023-04-21T07:08:44.486" v="0"/>
        <pc:sldMkLst>
          <pc:docMk/>
          <pc:sldMk cId="4187182599" sldId="2134803724"/>
        </pc:sldMkLst>
        <pc:spChg chg="mod">
          <ac:chgData name="Gang Liu" userId="c4dd85b7-3634-4bda-801b-46e8dbbd0b49" providerId="ADAL" clId="{0C492F33-F5CA-4C98-A359-4A7028B6DBD8}" dt="2023-04-21T07:08:44.486" v="0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62422519" sldId="213480373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79668328" sldId="2147469503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498122351" sldId="2147470814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585875746" sldId="214747081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733435237" sldId="214747081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590031307" sldId="214747081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210109973" sldId="2147470818"/>
        </pc:sldMkLst>
      </pc:sldChg>
      <pc:sldChg chg="del">
        <pc:chgData name="Gang Liu" userId="c4dd85b7-3634-4bda-801b-46e8dbbd0b49" providerId="ADAL" clId="{0C492F33-F5CA-4C98-A359-4A7028B6DBD8}" dt="2023-04-21T07:09:05.963" v="3" actId="2696"/>
        <pc:sldMkLst>
          <pc:docMk/>
          <pc:sldMk cId="2575606324" sldId="2147470819"/>
        </pc:sldMkLst>
      </pc:sldChg>
      <pc:sldChg chg="del">
        <pc:chgData name="Gang Liu" userId="c4dd85b7-3634-4bda-801b-46e8dbbd0b49" providerId="ADAL" clId="{0C492F33-F5CA-4C98-A359-4A7028B6DBD8}" dt="2023-04-21T07:09:09.256" v="4" actId="2696"/>
        <pc:sldMkLst>
          <pc:docMk/>
          <pc:sldMk cId="1747539937" sldId="2147470821"/>
        </pc:sldMkLst>
      </pc:sldChg>
      <pc:sldChg chg="del">
        <pc:chgData name="Gang Liu" userId="c4dd85b7-3634-4bda-801b-46e8dbbd0b49" providerId="ADAL" clId="{0C492F33-F5CA-4C98-A359-4A7028B6DBD8}" dt="2023-04-21T07:08:55.315" v="2" actId="2696"/>
        <pc:sldMkLst>
          <pc:docMk/>
          <pc:sldMk cId="3374096315" sldId="2147470822"/>
        </pc:sldMkLst>
      </pc:sldChg>
      <pc:sldChg chg="addSp delSp modSp mod modClrScheme delAnim chgLayout">
        <pc:chgData name="Gang Liu" userId="c4dd85b7-3634-4bda-801b-46e8dbbd0b49" providerId="ADAL" clId="{0C492F33-F5CA-4C98-A359-4A7028B6DBD8}" dt="2023-04-21T07:13:15.110" v="85" actId="1076"/>
        <pc:sldMkLst>
          <pc:docMk/>
          <pc:sldMk cId="1483285786" sldId="2147470823"/>
        </pc:sldMkLst>
        <pc:spChg chg="del mod">
          <ac:chgData name="Gang Liu" userId="c4dd85b7-3634-4bda-801b-46e8dbbd0b49" providerId="ADAL" clId="{0C492F33-F5CA-4C98-A359-4A7028B6DBD8}" dt="2023-04-21T07:09:14.637" v="8" actId="478"/>
          <ac:spMkLst>
            <pc:docMk/>
            <pc:sldMk cId="1483285786" sldId="2147470823"/>
            <ac:spMk id="2" creationId="{55BE9CFF-B2C9-F34D-F7BD-02E5B4F4766C}"/>
          </ac:spMkLst>
        </pc:spChg>
        <pc:spChg chg="add del mod">
          <ac:chgData name="Gang Liu" userId="c4dd85b7-3634-4bda-801b-46e8dbbd0b49" providerId="ADAL" clId="{0C492F33-F5CA-4C98-A359-4A7028B6DBD8}" dt="2023-04-21T07:10:51.805" v="20" actId="26606"/>
          <ac:spMkLst>
            <pc:docMk/>
            <pc:sldMk cId="1483285786" sldId="2147470823"/>
            <ac:spMk id="6" creationId="{F9DAB50E-6EFE-08CB-78C1-0F1BB542665B}"/>
          </ac:spMkLst>
        </pc:spChg>
        <pc:spChg chg="add del mod">
          <ac:chgData name="Gang Liu" userId="c4dd85b7-3634-4bda-801b-46e8dbbd0b49" providerId="ADAL" clId="{0C492F33-F5CA-4C98-A359-4A7028B6DBD8}" dt="2023-04-21T07:10:57.558" v="22" actId="478"/>
          <ac:spMkLst>
            <pc:docMk/>
            <pc:sldMk cId="1483285786" sldId="2147470823"/>
            <ac:spMk id="11" creationId="{BC981F6E-1521-798C-ED68-CD885AF4544C}"/>
          </ac:spMkLst>
        </pc:spChg>
        <pc:spChg chg="add del mod">
          <ac:chgData name="Gang Liu" userId="c4dd85b7-3634-4bda-801b-46e8dbbd0b49" providerId="ADAL" clId="{0C492F33-F5CA-4C98-A359-4A7028B6DBD8}" dt="2023-04-21T07:10:56.025" v="21" actId="478"/>
          <ac:spMkLst>
            <pc:docMk/>
            <pc:sldMk cId="1483285786" sldId="2147470823"/>
            <ac:spMk id="13" creationId="{E6916105-6ED9-4FF9-5DD9-9EE40EE2E5FB}"/>
          </ac:spMkLst>
        </pc:spChg>
        <pc:spChg chg="add mod">
          <ac:chgData name="Gang Liu" userId="c4dd85b7-3634-4bda-801b-46e8dbbd0b49" providerId="ADAL" clId="{0C492F33-F5CA-4C98-A359-4A7028B6DBD8}" dt="2023-04-21T07:13:15.110" v="85" actId="1076"/>
          <ac:spMkLst>
            <pc:docMk/>
            <pc:sldMk cId="1483285786" sldId="2147470823"/>
            <ac:spMk id="15" creationId="{F650FCF2-0C13-1167-E840-2F4E44DE347C}"/>
          </ac:spMkLst>
        </pc:spChg>
        <pc:picChg chg="add del mod ord">
          <ac:chgData name="Gang Liu" userId="c4dd85b7-3634-4bda-801b-46e8dbbd0b49" providerId="ADAL" clId="{0C492F33-F5CA-4C98-A359-4A7028B6DBD8}" dt="2023-04-21T07:12:27.853" v="46" actId="21"/>
          <ac:picMkLst>
            <pc:docMk/>
            <pc:sldMk cId="1483285786" sldId="2147470823"/>
            <ac:picMk id="3" creationId="{1B7B6C1E-9FEC-F402-8141-AF962DE999A0}"/>
          </ac:picMkLst>
        </pc:picChg>
        <pc:picChg chg="del">
          <ac:chgData name="Gang Liu" userId="c4dd85b7-3634-4bda-801b-46e8dbbd0b49" providerId="ADAL" clId="{0C492F33-F5CA-4C98-A359-4A7028B6DBD8}" dt="2023-04-21T07:09:12.516" v="6" actId="478"/>
          <ac:picMkLst>
            <pc:docMk/>
            <pc:sldMk cId="1483285786" sldId="2147470823"/>
            <ac:picMk id="3" creationId="{EAC29611-6780-82F6-3435-C898D6479EE0}"/>
          </ac:picMkLst>
        </pc:picChg>
        <pc:picChg chg="del">
          <ac:chgData name="Gang Liu" userId="c4dd85b7-3634-4bda-801b-46e8dbbd0b49" providerId="ADAL" clId="{0C492F33-F5CA-4C98-A359-4A7028B6DBD8}" dt="2023-04-21T07:09:11.551" v="5" actId="478"/>
          <ac:picMkLst>
            <pc:docMk/>
            <pc:sldMk cId="1483285786" sldId="2147470823"/>
            <ac:picMk id="4" creationId="{A31E5DC5-E318-76CD-2F8E-82730B6DB64F}"/>
          </ac:picMkLst>
        </pc:picChg>
        <pc:picChg chg="add mod">
          <ac:chgData name="Gang Liu" userId="c4dd85b7-3634-4bda-801b-46e8dbbd0b49" providerId="ADAL" clId="{0C492F33-F5CA-4C98-A359-4A7028B6DBD8}" dt="2023-04-21T07:13:05.477" v="70" actId="1076"/>
          <ac:picMkLst>
            <pc:docMk/>
            <pc:sldMk cId="1483285786" sldId="2147470823"/>
            <ac:picMk id="5" creationId="{116D9971-ED64-44E6-0A3E-71417C23792E}"/>
          </ac:picMkLst>
        </pc:picChg>
        <pc:picChg chg="add del mod">
          <ac:chgData name="Gang Liu" userId="c4dd85b7-3634-4bda-801b-46e8dbbd0b49" providerId="ADAL" clId="{0C492F33-F5CA-4C98-A359-4A7028B6DBD8}" dt="2023-04-21T07:12:33.366" v="49"/>
          <ac:picMkLst>
            <pc:docMk/>
            <pc:sldMk cId="1483285786" sldId="2147470823"/>
            <ac:picMk id="7" creationId="{CA0A6D10-9AF5-E0C3-200A-176E8045A927}"/>
          </ac:picMkLst>
        </pc:picChg>
        <pc:picChg chg="add del">
          <ac:chgData name="Gang Liu" userId="c4dd85b7-3634-4bda-801b-46e8dbbd0b49" providerId="ADAL" clId="{0C492F33-F5CA-4C98-A359-4A7028B6DBD8}" dt="2023-04-21T07:12:42.809" v="51" actId="21"/>
          <ac:picMkLst>
            <pc:docMk/>
            <pc:sldMk cId="1483285786" sldId="2147470823"/>
            <ac:picMk id="9" creationId="{BAF8E9E3-8926-C194-53AC-DC8C60BE481D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7:01.204" v="238" actId="20577"/>
        <pc:sldMkLst>
          <pc:docMk/>
          <pc:sldMk cId="2597423914" sldId="2147470824"/>
        </pc:sldMkLst>
        <pc:spChg chg="mod">
          <ac:chgData name="Gang Liu" userId="c4dd85b7-3634-4bda-801b-46e8dbbd0b49" providerId="ADAL" clId="{0C492F33-F5CA-4C98-A359-4A7028B6DBD8}" dt="2023-04-21T07:17:01.204" v="238" actId="20577"/>
          <ac:spMkLst>
            <pc:docMk/>
            <pc:sldMk cId="2597423914" sldId="2147470824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3:33.523" v="92" actId="14100"/>
          <ac:picMkLst>
            <pc:docMk/>
            <pc:sldMk cId="2597423914" sldId="2147470824"/>
            <ac:picMk id="2" creationId="{401304C1-1BDC-18A6-BFB8-58B645E8D1B0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58960704" sldId="2147470824"/>
        </pc:sldMkLst>
      </pc:sldChg>
      <pc:sldChg chg="addSp modSp add mod">
        <pc:chgData name="Gang Liu" userId="c4dd85b7-3634-4bda-801b-46e8dbbd0b49" providerId="ADAL" clId="{0C492F33-F5CA-4C98-A359-4A7028B6DBD8}" dt="2023-04-21T07:12:52.982" v="64" actId="20577"/>
        <pc:sldMkLst>
          <pc:docMk/>
          <pc:sldMk cId="683022843" sldId="2147470825"/>
        </pc:sldMkLst>
        <pc:spChg chg="mod">
          <ac:chgData name="Gang Liu" userId="c4dd85b7-3634-4bda-801b-46e8dbbd0b49" providerId="ADAL" clId="{0C492F33-F5CA-4C98-A359-4A7028B6DBD8}" dt="2023-04-21T07:12:52.982" v="64" actId="20577"/>
          <ac:spMkLst>
            <pc:docMk/>
            <pc:sldMk cId="683022843" sldId="2147470825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2:49.509" v="54" actId="1076"/>
          <ac:picMkLst>
            <pc:docMk/>
            <pc:sldMk cId="683022843" sldId="2147470825"/>
            <ac:picMk id="2" creationId="{4C2E323D-1EE6-2117-D2FC-02BCA4E3DF5C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521850292" sldId="214747082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26718303" sldId="2147470826"/>
        </pc:sldMkLst>
      </pc:sldChg>
      <pc:sldChg chg="addSp modSp add mod">
        <pc:chgData name="Gang Liu" userId="c4dd85b7-3634-4bda-801b-46e8dbbd0b49" providerId="ADAL" clId="{0C492F33-F5CA-4C98-A359-4A7028B6DBD8}" dt="2023-04-21T07:14:38.180" v="131" actId="1076"/>
        <pc:sldMkLst>
          <pc:docMk/>
          <pc:sldMk cId="3740504766" sldId="2147470826"/>
        </pc:sldMkLst>
        <pc:spChg chg="mod">
          <ac:chgData name="Gang Liu" userId="c4dd85b7-3634-4bda-801b-46e8dbbd0b49" providerId="ADAL" clId="{0C492F33-F5CA-4C98-A359-4A7028B6DBD8}" dt="2023-04-21T07:14:38.180" v="131" actId="1076"/>
          <ac:spMkLst>
            <pc:docMk/>
            <pc:sldMk cId="3740504766" sldId="2147470826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4:32.143" v="130" actId="1076"/>
          <ac:picMkLst>
            <pc:docMk/>
            <pc:sldMk cId="3740504766" sldId="2147470826"/>
            <ac:picMk id="3" creationId="{0699CD6B-701E-618A-6A3D-C565B999170C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6:24.024" v="215" actId="20577"/>
        <pc:sldMkLst>
          <pc:docMk/>
          <pc:sldMk cId="3951056756" sldId="2147470827"/>
        </pc:sldMkLst>
        <pc:spChg chg="mod">
          <ac:chgData name="Gang Liu" userId="c4dd85b7-3634-4bda-801b-46e8dbbd0b49" providerId="ADAL" clId="{0C492F33-F5CA-4C98-A359-4A7028B6DBD8}" dt="2023-04-21T07:16:24.024" v="215" actId="20577"/>
          <ac:spMkLst>
            <pc:docMk/>
            <pc:sldMk cId="3951056756" sldId="2147470827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5:48.441" v="143" actId="1076"/>
          <ac:picMkLst>
            <pc:docMk/>
            <pc:sldMk cId="3951056756" sldId="2147470827"/>
            <ac:picMk id="3" creationId="{8172DA9F-060E-79C7-D375-40FDB9226DF9}"/>
          </ac:picMkLst>
        </pc:picChg>
        <pc:picChg chg="add mod">
          <ac:chgData name="Gang Liu" userId="c4dd85b7-3634-4bda-801b-46e8dbbd0b49" providerId="ADAL" clId="{0C492F33-F5CA-4C98-A359-4A7028B6DBD8}" dt="2023-04-21T07:15:55.601" v="146" actId="1076"/>
          <ac:picMkLst>
            <pc:docMk/>
            <pc:sldMk cId="3951056756" sldId="2147470827"/>
            <ac:picMk id="5" creationId="{EAFEA5B6-FC76-B125-EE10-652731E3BE9B}"/>
          </ac:picMkLst>
        </pc:picChg>
      </pc:sldChg>
      <pc:sldChg chg="addSp modSp add mod">
        <pc:chgData name="Gang Liu" userId="c4dd85b7-3634-4bda-801b-46e8dbbd0b49" providerId="ADAL" clId="{0C492F33-F5CA-4C98-A359-4A7028B6DBD8}" dt="2023-04-21T07:18:29.192" v="300" actId="1076"/>
        <pc:sldMkLst>
          <pc:docMk/>
          <pc:sldMk cId="3171038499" sldId="2147470828"/>
        </pc:sldMkLst>
        <pc:spChg chg="mod">
          <ac:chgData name="Gang Liu" userId="c4dd85b7-3634-4bda-801b-46e8dbbd0b49" providerId="ADAL" clId="{0C492F33-F5CA-4C98-A359-4A7028B6DBD8}" dt="2023-04-21T07:17:20.116" v="288" actId="20577"/>
          <ac:spMkLst>
            <pc:docMk/>
            <pc:sldMk cId="3171038499" sldId="2147470828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7:45.562" v="295" actId="14100"/>
          <ac:picMkLst>
            <pc:docMk/>
            <pc:sldMk cId="3171038499" sldId="2147470828"/>
            <ac:picMk id="3" creationId="{74E6F6CF-8C3C-376C-C00F-70DB92E78A47}"/>
          </ac:picMkLst>
        </pc:picChg>
        <pc:picChg chg="add mod">
          <ac:chgData name="Gang Liu" userId="c4dd85b7-3634-4bda-801b-46e8dbbd0b49" providerId="ADAL" clId="{0C492F33-F5CA-4C98-A359-4A7028B6DBD8}" dt="2023-04-21T07:18:29.192" v="300" actId="1076"/>
          <ac:picMkLst>
            <pc:docMk/>
            <pc:sldMk cId="3171038499" sldId="2147470828"/>
            <ac:picMk id="5" creationId="{C3374899-4D7D-8F24-7C97-1C7B7EF4FAC1}"/>
          </ac:picMkLst>
        </pc:picChg>
      </pc:sldChg>
      <pc:sldChg chg="addSp modSp add mod modAnim">
        <pc:chgData name="Gang Liu" userId="c4dd85b7-3634-4bda-801b-46e8dbbd0b49" providerId="ADAL" clId="{0C492F33-F5CA-4C98-A359-4A7028B6DBD8}" dt="2023-04-21T07:23:18.082" v="357"/>
        <pc:sldMkLst>
          <pc:docMk/>
          <pc:sldMk cId="1493280096" sldId="2147470829"/>
        </pc:sldMkLst>
        <pc:spChg chg="mod">
          <ac:chgData name="Gang Liu" userId="c4dd85b7-3634-4bda-801b-46e8dbbd0b49" providerId="ADAL" clId="{0C492F33-F5CA-4C98-A359-4A7028B6DBD8}" dt="2023-04-21T07:19:55.128" v="345"/>
          <ac:spMkLst>
            <pc:docMk/>
            <pc:sldMk cId="1493280096" sldId="2147470829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9:58.147" v="346" actId="1076"/>
          <ac:picMkLst>
            <pc:docMk/>
            <pc:sldMk cId="1493280096" sldId="2147470829"/>
            <ac:picMk id="3" creationId="{7898432B-E26D-DB81-453B-DCE0CE57C644}"/>
          </ac:picMkLst>
        </pc:picChg>
        <pc:picChg chg="add mod">
          <ac:chgData name="Gang Liu" userId="c4dd85b7-3634-4bda-801b-46e8dbbd0b49" providerId="ADAL" clId="{0C492F33-F5CA-4C98-A359-4A7028B6DBD8}" dt="2023-04-21T07:20:50.402" v="352" actId="14100"/>
          <ac:picMkLst>
            <pc:docMk/>
            <pc:sldMk cId="1493280096" sldId="2147470829"/>
            <ac:picMk id="5" creationId="{F0076004-1DD0-51A6-2F20-6A9298997D70}"/>
          </ac:picMkLst>
        </pc:picChg>
        <pc:picChg chg="add mod">
          <ac:chgData name="Gang Liu" userId="c4dd85b7-3634-4bda-801b-46e8dbbd0b49" providerId="ADAL" clId="{0C492F33-F5CA-4C98-A359-4A7028B6DBD8}" dt="2023-04-21T07:23:15.387" v="356" actId="1076"/>
          <ac:picMkLst>
            <pc:docMk/>
            <pc:sldMk cId="1493280096" sldId="2147470829"/>
            <ac:picMk id="8" creationId="{C62A4F29-CCD7-0E66-8F6D-871221FD95D5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43.766" v="394" actId="14100"/>
        <pc:sldMkLst>
          <pc:docMk/>
          <pc:sldMk cId="2102674625" sldId="2147470830"/>
        </pc:sldMkLst>
        <pc:spChg chg="mod">
          <ac:chgData name="Gang Liu" userId="c4dd85b7-3634-4bda-801b-46e8dbbd0b49" providerId="ADAL" clId="{0C492F33-F5CA-4C98-A359-4A7028B6DBD8}" dt="2023-04-21T07:31:20.101" v="367" actId="20577"/>
          <ac:spMkLst>
            <pc:docMk/>
            <pc:sldMk cId="2102674625" sldId="2147470830"/>
            <ac:spMk id="6" creationId="{F9DAB50E-6EFE-08CB-78C1-0F1BB542665B}"/>
          </ac:spMkLst>
        </pc:spChg>
        <pc:picChg chg="add del mod">
          <ac:chgData name="Gang Liu" userId="c4dd85b7-3634-4bda-801b-46e8dbbd0b49" providerId="ADAL" clId="{0C492F33-F5CA-4C98-A359-4A7028B6DBD8}" dt="2023-04-21T07:53:34.994" v="390" actId="478"/>
          <ac:picMkLst>
            <pc:docMk/>
            <pc:sldMk cId="2102674625" sldId="2147470830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43.766" v="394" actId="14100"/>
          <ac:picMkLst>
            <pc:docMk/>
            <pc:sldMk cId="2102674625" sldId="2147470830"/>
            <ac:picMk id="5" creationId="{801DB2C8-BA74-E3D4-0AD7-D14A10E73A4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04.134" v="389" actId="1076"/>
        <pc:sldMkLst>
          <pc:docMk/>
          <pc:sldMk cId="983082532" sldId="2147470831"/>
        </pc:sldMkLst>
        <pc:spChg chg="mod">
          <ac:chgData name="Gang Liu" userId="c4dd85b7-3634-4bda-801b-46e8dbbd0b49" providerId="ADAL" clId="{0C492F33-F5CA-4C98-A359-4A7028B6DBD8}" dt="2023-04-21T07:31:23.501" v="369" actId="20577"/>
          <ac:spMkLst>
            <pc:docMk/>
            <pc:sldMk cId="983082532" sldId="2147470831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30.452" v="373" actId="478"/>
          <ac:picMkLst>
            <pc:docMk/>
            <pc:sldMk cId="983082532" sldId="2147470831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04.134" v="389" actId="1076"/>
          <ac:picMkLst>
            <pc:docMk/>
            <pc:sldMk cId="983082532" sldId="2147470831"/>
            <ac:picMk id="4" creationId="{2D6C4538-AF7E-81CB-3E16-3C660350F12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5:36.512" v="398" actId="14100"/>
        <pc:sldMkLst>
          <pc:docMk/>
          <pc:sldMk cId="1798830923" sldId="2147470832"/>
        </pc:sldMkLst>
        <pc:spChg chg="mod">
          <ac:chgData name="Gang Liu" userId="c4dd85b7-3634-4bda-801b-46e8dbbd0b49" providerId="ADAL" clId="{0C492F33-F5CA-4C98-A359-4A7028B6DBD8}" dt="2023-04-21T07:31:26.753" v="371" actId="20577"/>
          <ac:spMkLst>
            <pc:docMk/>
            <pc:sldMk cId="1798830923" sldId="2147470832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29.226" v="372" actId="478"/>
          <ac:picMkLst>
            <pc:docMk/>
            <pc:sldMk cId="1798830923" sldId="2147470832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5:36.512" v="398" actId="14100"/>
          <ac:picMkLst>
            <pc:docMk/>
            <pc:sldMk cId="1798830923" sldId="2147470832"/>
            <ac:picMk id="4" creationId="{7D43716A-8818-7267-DB03-268B4FDAA5B8}"/>
          </ac:picMkLst>
        </pc:picChg>
      </pc:sldChg>
      <pc:sldChg chg="addSp modSp new mod">
        <pc:chgData name="Gang Liu" userId="c4dd85b7-3634-4bda-801b-46e8dbbd0b49" providerId="ADAL" clId="{0C492F33-F5CA-4C98-A359-4A7028B6DBD8}" dt="2023-04-21T07:47:14.796" v="385"/>
        <pc:sldMkLst>
          <pc:docMk/>
          <pc:sldMk cId="3288496731" sldId="2147470833"/>
        </pc:sldMkLst>
        <pc:spChg chg="mod">
          <ac:chgData name="Gang Liu" userId="c4dd85b7-3634-4bda-801b-46e8dbbd0b49" providerId="ADAL" clId="{0C492F33-F5CA-4C98-A359-4A7028B6DBD8}" dt="2023-04-21T07:47:14.796" v="385"/>
          <ac:spMkLst>
            <pc:docMk/>
            <pc:sldMk cId="3288496731" sldId="2147470833"/>
            <ac:spMk id="2" creationId="{38C6D70E-DA96-9333-4539-643D5DB25A6C}"/>
          </ac:spMkLst>
        </pc:spChg>
        <pc:picChg chg="add mod">
          <ac:chgData name="Gang Liu" userId="c4dd85b7-3634-4bda-801b-46e8dbbd0b49" providerId="ADAL" clId="{0C492F33-F5CA-4C98-A359-4A7028B6DBD8}" dt="2023-04-21T07:47:08.338" v="377" actId="1076"/>
          <ac:picMkLst>
            <pc:docMk/>
            <pc:sldMk cId="3288496731" sldId="2147470833"/>
            <ac:picMk id="4" creationId="{AD0DD3CB-9CC0-0102-82F3-EFB7A5A7635F}"/>
          </ac:picMkLst>
        </pc:picChg>
      </pc:sldChg>
      <pc:sldMasterChg chg="delSldLayout">
        <pc:chgData name="Gang Liu" userId="c4dd85b7-3634-4bda-801b-46e8dbbd0b49" providerId="ADAL" clId="{0C492F33-F5CA-4C98-A359-4A7028B6DBD8}" dt="2023-04-21T07:08:50.974" v="1" actId="2696"/>
        <pc:sldMasterMkLst>
          <pc:docMk/>
          <pc:sldMasterMk cId="3227409675" sldId="2147483648"/>
        </pc:sldMasterMkLst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1402209683" sldId="2147483766"/>
          </pc:sldLayoutMkLst>
        </pc:sldLayoutChg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2971686915" sldId="21474837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4/21/2023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6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787647"/>
            <a:ext cx="8337506" cy="1534889"/>
          </a:xfrm>
        </p:spPr>
        <p:txBody>
          <a:bodyPr/>
          <a:lstStyle/>
          <a:p>
            <a:r>
              <a:rPr lang="en-US" altLang="zh-CN" dirty="0"/>
              <a:t>CloudFront+WAF+S3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DB2C8-BA74-E3D4-0AD7-D14A10E7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19" y="898316"/>
            <a:ext cx="10621656" cy="5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4538-AF7E-81CB-3E16-3C660350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902525"/>
            <a:ext cx="9820275" cy="53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-3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3716A-8818-7267-DB03-268B4FDA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800557"/>
            <a:ext cx="10239375" cy="56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D9971-ED64-44E6-0A3E-71417C23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78063"/>
            <a:ext cx="8593974" cy="6359542"/>
          </a:xfrm>
          <a:prstGeom prst="rect">
            <a:avLst/>
          </a:prstGeom>
          <a:noFill/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F650FCF2-0C13-1167-E840-2F4E44DE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0" y="226079"/>
            <a:ext cx="10837164" cy="726454"/>
          </a:xfrm>
        </p:spPr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VS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E323D-1EE6-2117-D2FC-02BCA4E3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980076"/>
            <a:ext cx="10229850" cy="50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27" y="90235"/>
            <a:ext cx="10837164" cy="726454"/>
          </a:xfrm>
        </p:spPr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rewrite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9CD6B-701E-618A-6A3D-C565B999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816689"/>
            <a:ext cx="8608659" cy="57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protection</a:t>
            </a:r>
            <a:r>
              <a:rPr lang="zh-CN" altLang="en-US" dirty="0"/>
              <a:t>＿</a:t>
            </a:r>
            <a:r>
              <a:rPr lang="en-US" altLang="zh-CN" dirty="0"/>
              <a:t>profile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2DA9F-060E-79C7-D375-40FDB922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6" y="1041758"/>
            <a:ext cx="6953589" cy="5225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EA5B6-FC76-B125-EE10-652731E3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06" y="1041758"/>
            <a:ext cx="7889894" cy="52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/>
              <a:t>policy</a:t>
            </a:r>
            <a:r>
              <a:rPr lang="zh-CN" altLang="en-US" dirty="0"/>
              <a:t>＿绑定</a:t>
            </a:r>
            <a:r>
              <a:rPr lang="en-US" altLang="zh-CN" dirty="0" err="1"/>
              <a:t>web_profile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304C1-1BDC-18A6-BFB8-58B645E8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69" y="987557"/>
            <a:ext cx="8775232" cy="571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74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  <a:r>
              <a:rPr lang="zh-CN" altLang="en-US" dirty="0"/>
              <a:t>开启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6F6CF-8C3C-376C-C00F-70DB92E7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038"/>
            <a:ext cx="6754604" cy="4885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74899-4D7D-8F24-7C97-1C7B7EF4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15" y="732537"/>
            <a:ext cx="5414366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DAB50E-6EFE-08CB-78C1-0F1BB54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endpoint</a:t>
            </a:r>
            <a:r>
              <a:rPr lang="zh-CN" altLang="en-US" dirty="0"/>
              <a:t>，抓取</a:t>
            </a:r>
            <a:r>
              <a:rPr lang="en-US" altLang="zh-CN" dirty="0"/>
              <a:t>S3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8432B-E26D-DB81-453B-DCE0CE57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9" y="795479"/>
            <a:ext cx="6320029" cy="581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76004-1DD0-51A6-2F20-6A929899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77" y="795480"/>
            <a:ext cx="6385543" cy="581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A4F29-CCD7-0E66-8F6D-871221FD9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61" y="795478"/>
            <a:ext cx="6750154" cy="57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D70E-DA96-9333-4539-643D5DB2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S3 IP</a:t>
            </a:r>
            <a:r>
              <a:rPr lang="zh-CN" altLang="en-US" dirty="0"/>
              <a:t>化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D3CB-9CC0-0102-82F3-EFB7A5A7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1057275"/>
            <a:ext cx="10685083" cy="54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77630</TotalTime>
  <Words>57</Words>
  <Application>Microsoft Office PowerPoint</Application>
  <PresentationFormat>Widescreen</PresentationFormat>
  <Paragraphs>14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Inter</vt:lpstr>
      <vt:lpstr>Arial</vt:lpstr>
      <vt:lpstr>Fortinet Theme</vt:lpstr>
      <vt:lpstr>CloudFront+WAF+S3</vt:lpstr>
      <vt:lpstr>配置server</vt:lpstr>
      <vt:lpstr>配置VS</vt:lpstr>
      <vt:lpstr>配置rewrite</vt:lpstr>
      <vt:lpstr>配置protection＿profile</vt:lpstr>
      <vt:lpstr>调用policy＿绑定web_profile</vt:lpstr>
      <vt:lpstr>S3开启public access</vt:lpstr>
      <vt:lpstr>创建endpoint，抓取S3</vt:lpstr>
      <vt:lpstr>S3 IP化</vt:lpstr>
      <vt:lpstr>验证-1</vt:lpstr>
      <vt:lpstr>验证-2</vt:lpstr>
      <vt:lpstr>验证-3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866</cp:revision>
  <cp:lastPrinted>2021-01-11T23:45:02Z</cp:lastPrinted>
  <dcterms:created xsi:type="dcterms:W3CDTF">2019-01-23T23:41:37Z</dcterms:created>
  <dcterms:modified xsi:type="dcterms:W3CDTF">2023-04-21T07:55:38Z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